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5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6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9577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2B0EA817-7CF4-466E-9BA3-D89990BCB6F1}" type="datetime1">
              <a:rPr lang="ja-JP" altLang="en-US" smtClean="0">
                <a:solidFill>
                  <a:prstClr val="black"/>
                </a:solidFill>
              </a:rPr>
              <a:t>2018/4/25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4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86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l" defTabSz="665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日本の</a:t>
            </a:r>
            <a:r>
              <a:rPr kumimoji="0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電力由来</a:t>
            </a:r>
            <a:r>
              <a:rPr kumimoji="0" lang="en-US" altLang="ja-JP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endParaRPr kumimoji="0" lang="en-US" altLang="ja-JP" sz="2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16496" y="942337"/>
            <a:ext cx="1691118" cy="9341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需要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（発電量）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2191799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1990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4666753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2010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2677799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992560" y="1987905"/>
            <a:ext cx="1115054" cy="934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再エネ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992560" y="3068960"/>
            <a:ext cx="1115054" cy="9341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原子力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992560" y="4159423"/>
            <a:ext cx="1115054" cy="934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火力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16496" y="5288091"/>
            <a:ext cx="1691118" cy="12199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CO2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排出量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（電力）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685884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火力発電量変化：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+0.9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-0.1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大かっこ 67"/>
          <p:cNvSpPr/>
          <p:nvPr/>
        </p:nvSpPr>
        <p:spPr>
          <a:xfrm>
            <a:off x="3729426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141706" y="492916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2016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152753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11,000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7627706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11,000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2677799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5152753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7627706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677799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endParaRPr kumimoji="0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5152753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7627706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2677799" y="420254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5,700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5152753" y="420371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7,200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7627706" y="418975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2111093" y="4837096"/>
            <a:ext cx="256968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3000 )</a:t>
            </a: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4534481" y="4837096"/>
            <a:ext cx="263646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3000,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3000,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1000)</a:t>
            </a: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6934733" y="4837096"/>
            <a:ext cx="282665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石炭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3000,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ガス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4000, 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石油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1000 )</a:t>
            </a: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2619741" y="5367349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3.5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4935289" y="53545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4.3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7513063" y="53545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右矢印 88"/>
          <p:cNvSpPr/>
          <p:nvPr/>
        </p:nvSpPr>
        <p:spPr bwMode="auto">
          <a:xfrm rot="19167146">
            <a:off x="4461389" y="1194616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2" name="右矢印 91"/>
          <p:cNvSpPr/>
          <p:nvPr/>
        </p:nvSpPr>
        <p:spPr bwMode="auto">
          <a:xfrm rot="19167146">
            <a:off x="6909661" y="2205259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9" name="正方形/長方形 98"/>
          <p:cNvSpPr/>
          <p:nvPr/>
        </p:nvSpPr>
        <p:spPr bwMode="auto">
          <a:xfrm>
            <a:off x="4344598" y="1268354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+2000</a:t>
            </a: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6821573" y="2283540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5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00</a:t>
            </a: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6133021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+0.9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0.2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大かっこ 109"/>
          <p:cNvSpPr/>
          <p:nvPr/>
        </p:nvSpPr>
        <p:spPr>
          <a:xfrm>
            <a:off x="6176563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790013" y="6067896"/>
            <a:ext cx="1725499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6271742" y="606789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416496" y="1737706"/>
            <a:ext cx="421278" cy="335586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cxnSp>
        <p:nvCxnSpPr>
          <p:cNvPr id="125" name="直線コネクタ 124"/>
          <p:cNvCxnSpPr/>
          <p:nvPr/>
        </p:nvCxnSpPr>
        <p:spPr>
          <a:xfrm>
            <a:off x="2119674" y="6539858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2141308" y="407707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146339" y="299695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2146339" y="1931346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グループ化 128"/>
          <p:cNvGrpSpPr/>
          <p:nvPr/>
        </p:nvGrpSpPr>
        <p:grpSpPr>
          <a:xfrm>
            <a:off x="2132065" y="5171706"/>
            <a:ext cx="7276228" cy="25400"/>
            <a:chOff x="2022585" y="3801740"/>
            <a:chExt cx="7422481" cy="25400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2026072" y="38017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2022585" y="38271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右矢印 87"/>
          <p:cNvSpPr/>
          <p:nvPr/>
        </p:nvSpPr>
        <p:spPr bwMode="auto">
          <a:xfrm rot="19167146">
            <a:off x="4456484" y="420053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4333099" y="4291158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+1000</a:t>
            </a: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327596" y="6527188"/>
            <a:ext cx="441846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数字は概数。四捨五入の関係で合計が合わない場合がある。</a:t>
            </a:r>
            <a:endParaRPr kumimoji="0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排出係数は総合エネルギー統計ベースであり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IEA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の定義と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は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異なる。</a:t>
            </a:r>
            <a:endParaRPr kumimoji="0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4" name="正方形/長方形 93"/>
          <p:cNvSpPr/>
          <p:nvPr/>
        </p:nvSpPr>
        <p:spPr bwMode="auto">
          <a:xfrm>
            <a:off x="3641663" y="6525344"/>
            <a:ext cx="5860541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（出所）総合エネルギー統計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, IEA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</a:t>
            </a: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Energy Balances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等より作成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5" name="正方形/長方形 94"/>
          <p:cNvSpPr/>
          <p:nvPr/>
        </p:nvSpPr>
        <p:spPr bwMode="auto">
          <a:xfrm>
            <a:off x="2620776" y="57182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(0.46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kgCO2/kWh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4916524" y="57182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(0.42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kgCO2/kWh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</a:p>
        </p:txBody>
      </p:sp>
      <p:sp>
        <p:nvSpPr>
          <p:cNvPr id="100" name="正方形/長方形 99"/>
          <p:cNvSpPr/>
          <p:nvPr/>
        </p:nvSpPr>
        <p:spPr bwMode="auto">
          <a:xfrm>
            <a:off x="7593520" y="5720556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(0.52</a:t>
            </a:r>
            <a:r>
              <a:rPr kumimoji="0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 kgCO2/kWh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)</a:t>
            </a:r>
          </a:p>
        </p:txBody>
      </p:sp>
      <p:sp>
        <p:nvSpPr>
          <p:cNvPr id="112" name="右矢印 111"/>
          <p:cNvSpPr/>
          <p:nvPr/>
        </p:nvSpPr>
        <p:spPr bwMode="auto">
          <a:xfrm rot="2372181">
            <a:off x="6924518" y="3322791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6726286" y="3369786"/>
            <a:ext cx="871492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-2800</a:t>
            </a:r>
          </a:p>
        </p:txBody>
      </p:sp>
      <p:sp>
        <p:nvSpPr>
          <p:cNvPr id="115" name="右矢印 114"/>
          <p:cNvSpPr/>
          <p:nvPr/>
        </p:nvSpPr>
        <p:spPr bwMode="auto">
          <a:xfrm rot="19167146">
            <a:off x="6969438" y="420053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6846053" y="4291158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+2000</a:t>
            </a:r>
          </a:p>
        </p:txBody>
      </p:sp>
      <p:sp>
        <p:nvSpPr>
          <p:cNvPr id="122" name="右矢印 121"/>
          <p:cNvSpPr/>
          <p:nvPr/>
        </p:nvSpPr>
        <p:spPr bwMode="auto">
          <a:xfrm rot="19167146">
            <a:off x="4469184" y="3230518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4345799" y="3321146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+1000</a:t>
            </a:r>
          </a:p>
        </p:txBody>
      </p:sp>
      <p:sp>
        <p:nvSpPr>
          <p:cNvPr id="141" name="右矢印 140"/>
          <p:cNvSpPr/>
          <p:nvPr/>
        </p:nvSpPr>
        <p:spPr bwMode="auto">
          <a:xfrm rot="19167146">
            <a:off x="4413010" y="5365358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4324420" y="5455986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+0.8</a:t>
            </a:r>
          </a:p>
        </p:txBody>
      </p:sp>
      <p:sp>
        <p:nvSpPr>
          <p:cNvPr id="143" name="右矢印 142"/>
          <p:cNvSpPr/>
          <p:nvPr/>
        </p:nvSpPr>
        <p:spPr bwMode="auto">
          <a:xfrm rot="19167146">
            <a:off x="6925964" y="5365358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4" name="正方形/長方形 143"/>
          <p:cNvSpPr/>
          <p:nvPr/>
        </p:nvSpPr>
        <p:spPr bwMode="auto">
          <a:xfrm>
            <a:off x="6837374" y="5455986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+0.8</a:t>
            </a:r>
          </a:p>
        </p:txBody>
      </p:sp>
      <p:sp>
        <p:nvSpPr>
          <p:cNvPr id="145" name="円/楕円 144"/>
          <p:cNvSpPr/>
          <p:nvPr/>
        </p:nvSpPr>
        <p:spPr bwMode="auto">
          <a:xfrm>
            <a:off x="4317628" y="4112091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46" name="正方形/長方形 145"/>
          <p:cNvSpPr/>
          <p:nvPr/>
        </p:nvSpPr>
        <p:spPr bwMode="auto">
          <a:xfrm>
            <a:off x="6674170" y="3202330"/>
            <a:ext cx="1015134" cy="160515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1" name="右矢印 90"/>
          <p:cNvSpPr/>
          <p:nvPr/>
        </p:nvSpPr>
        <p:spPr bwMode="auto">
          <a:xfrm rot="2372181">
            <a:off x="6960709" y="1175251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3" name="正方形/長方形 92"/>
          <p:cNvSpPr/>
          <p:nvPr/>
        </p:nvSpPr>
        <p:spPr bwMode="auto">
          <a:xfrm>
            <a:off x="6824321" y="1222667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-1000</a:t>
            </a:r>
          </a:p>
        </p:txBody>
      </p:sp>
      <p:sp>
        <p:nvSpPr>
          <p:cNvPr id="96" name="右矢印 95"/>
          <p:cNvSpPr/>
          <p:nvPr/>
        </p:nvSpPr>
        <p:spPr bwMode="auto">
          <a:xfrm rot="19167146">
            <a:off x="4466413" y="210379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7" name="正方形/長方形 96"/>
          <p:cNvSpPr/>
          <p:nvPr/>
        </p:nvSpPr>
        <p:spPr bwMode="auto">
          <a:xfrm>
            <a:off x="4343028" y="2194418"/>
            <a:ext cx="76549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+100</a:t>
            </a:r>
          </a:p>
        </p:txBody>
      </p:sp>
    </p:spTree>
    <p:extLst>
      <p:ext uri="{BB962C8B-B14F-4D97-AF65-F5344CB8AC3E}">
        <p14:creationId xmlns:p14="http://schemas.microsoft.com/office/powerpoint/2010/main" val="19322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193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2018-04-25T04:56:47Z</dcterms:created>
  <dcterms:modified xsi:type="dcterms:W3CDTF">2018-04-25T04:57:17Z</dcterms:modified>
</cp:coreProperties>
</file>