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600" dirty="0" smtClean="0"/>
              <a:t>　英国の</a:t>
            </a:r>
            <a:r>
              <a:rPr lang="ja-JP" altLang="en-US" sz="2600" dirty="0"/>
              <a:t>電力由来</a:t>
            </a:r>
            <a:r>
              <a:rPr lang="en-US" altLang="ja-JP" sz="2600" dirty="0"/>
              <a:t>CO2</a:t>
            </a:r>
            <a:r>
              <a:rPr lang="ja-JP" altLang="en-US" sz="2600" dirty="0"/>
              <a:t>排出量の推移</a:t>
            </a:r>
            <a:endParaRPr lang="en-US" altLang="ja-JP" sz="2600" dirty="0"/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 anchor="ctr"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16496" y="942337"/>
            <a:ext cx="1691118" cy="93414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需要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（発電量）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2191799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1990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4666753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2010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2677799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3,200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992560" y="1987905"/>
            <a:ext cx="1115054" cy="9341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再エネ</a:t>
            </a:r>
            <a:endParaRPr kumimoji="0" lang="en-US" altLang="ja-JP" b="1" dirty="0" smtClean="0"/>
          </a:p>
        </p:txBody>
      </p:sp>
      <p:sp>
        <p:nvSpPr>
          <p:cNvPr id="64" name="正方形/長方形 63"/>
          <p:cNvSpPr/>
          <p:nvPr/>
        </p:nvSpPr>
        <p:spPr bwMode="auto">
          <a:xfrm>
            <a:off x="992560" y="3068960"/>
            <a:ext cx="1115054" cy="9341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原子力</a:t>
            </a:r>
            <a:endParaRPr kumimoji="0" lang="en-US" altLang="ja-JP" b="1" dirty="0" smtClean="0"/>
          </a:p>
        </p:txBody>
      </p:sp>
      <p:sp>
        <p:nvSpPr>
          <p:cNvPr id="65" name="正方形/長方形 64"/>
          <p:cNvSpPr/>
          <p:nvPr/>
        </p:nvSpPr>
        <p:spPr bwMode="auto">
          <a:xfrm>
            <a:off x="992560" y="4159423"/>
            <a:ext cx="1115054" cy="934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火力</a:t>
            </a:r>
            <a:endParaRPr kumimoji="0" lang="en-US" altLang="ja-JP" b="1" dirty="0" smtClean="0"/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16496" y="5288091"/>
            <a:ext cx="1691118" cy="121994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bg1"/>
                </a:solidFill>
              </a:rPr>
              <a:t>CO2</a:t>
            </a:r>
            <a:r>
              <a:rPr kumimoji="0" lang="ja-JP" altLang="en-US" b="1" dirty="0" smtClean="0">
                <a:solidFill>
                  <a:schemeClr val="bg1"/>
                </a:solidFill>
              </a:rPr>
              <a:t>排出量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（電力）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685884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火力発電量変化：</a:t>
            </a:r>
            <a:r>
              <a:rPr kumimoji="0" lang="en-US" altLang="ja-JP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+0.4</a:t>
            </a:r>
            <a:endParaRPr kumimoji="0" lang="en-US" altLang="ja-JP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-0.9</a:t>
            </a:r>
            <a:endParaRPr kumimoji="0" lang="en-US" altLang="ja-JP" sz="1200" b="1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大かっこ 67"/>
          <p:cNvSpPr/>
          <p:nvPr/>
        </p:nvSpPr>
        <p:spPr>
          <a:xfrm>
            <a:off x="3729426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 bwMode="auto">
          <a:xfrm>
            <a:off x="7141706" y="492916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152753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3,800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7627706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3,400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2677799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5152753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7627706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840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2677799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660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5152753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7627706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2677799" y="420254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2,500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5152753" y="420371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7627706" y="418975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1,800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2233489" y="4837096"/>
            <a:ext cx="249410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2000,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100,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300 )</a:t>
            </a: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4664561" y="4837096"/>
            <a:ext cx="249410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1100,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1800,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100)</a:t>
            </a: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7101005" y="4837096"/>
            <a:ext cx="249410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800,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1000,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100 )</a:t>
            </a: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2619741" y="5409641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2.2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4935289" y="5396859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1.7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7513063" y="5396859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1.2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右矢印 88"/>
          <p:cNvSpPr/>
          <p:nvPr/>
        </p:nvSpPr>
        <p:spPr bwMode="auto">
          <a:xfrm rot="19167146">
            <a:off x="4461389" y="1194616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1" name="右矢印 90"/>
          <p:cNvSpPr/>
          <p:nvPr/>
        </p:nvSpPr>
        <p:spPr bwMode="auto">
          <a:xfrm rot="19167146">
            <a:off x="4467658" y="219657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2" name="右矢印 91"/>
          <p:cNvSpPr/>
          <p:nvPr/>
        </p:nvSpPr>
        <p:spPr bwMode="auto">
          <a:xfrm rot="19167146">
            <a:off x="6909661" y="2205259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6" name="右矢印 95"/>
          <p:cNvSpPr/>
          <p:nvPr/>
        </p:nvSpPr>
        <p:spPr bwMode="auto">
          <a:xfrm rot="2372181">
            <a:off x="6924518" y="422861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7" name="右矢印 96"/>
          <p:cNvSpPr/>
          <p:nvPr/>
        </p:nvSpPr>
        <p:spPr bwMode="auto">
          <a:xfrm rot="2372181">
            <a:off x="4323299" y="5457507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99" name="正方形/長方形 98"/>
          <p:cNvSpPr/>
          <p:nvPr/>
        </p:nvSpPr>
        <p:spPr bwMode="auto">
          <a:xfrm>
            <a:off x="4379393" y="1268354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+600</a:t>
            </a:r>
          </a:p>
        </p:txBody>
      </p:sp>
      <p:sp>
        <p:nvSpPr>
          <p:cNvPr id="101" name="正方形/長方形 100"/>
          <p:cNvSpPr/>
          <p:nvPr/>
        </p:nvSpPr>
        <p:spPr bwMode="auto">
          <a:xfrm>
            <a:off x="4379068" y="2299898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+200</a:t>
            </a:r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6856368" y="2283540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+600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765900" y="4275610"/>
            <a:ext cx="79226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-1100</a:t>
            </a:r>
          </a:p>
        </p:txBody>
      </p:sp>
      <p:sp>
        <p:nvSpPr>
          <p:cNvPr id="108" name="正方形/長方形 107"/>
          <p:cNvSpPr/>
          <p:nvPr/>
        </p:nvSpPr>
        <p:spPr bwMode="auto">
          <a:xfrm>
            <a:off x="4327997" y="5524993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-0.5</a:t>
            </a: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6133021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0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0.6</a:t>
            </a:r>
            <a:endParaRPr kumimoji="0" lang="en-US" altLang="ja-JP" sz="1200" b="1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</a:t>
            </a:r>
            <a:r>
              <a:rPr kumimoji="0" lang="en-US" altLang="ja-JP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0.1</a:t>
            </a:r>
            <a:endParaRPr kumimoji="0" lang="en-US" altLang="ja-JP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大かっこ 109"/>
          <p:cNvSpPr/>
          <p:nvPr/>
        </p:nvSpPr>
        <p:spPr>
          <a:xfrm>
            <a:off x="6176563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4225898" y="1976454"/>
            <a:ext cx="1015134" cy="204131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6" name="円/楕円 115"/>
          <p:cNvSpPr/>
          <p:nvPr/>
        </p:nvSpPr>
        <p:spPr bwMode="auto">
          <a:xfrm>
            <a:off x="6782675" y="993428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7" name="正方形/長方形 116"/>
          <p:cNvSpPr/>
          <p:nvPr/>
        </p:nvSpPr>
        <p:spPr bwMode="auto">
          <a:xfrm>
            <a:off x="2531093" y="4857832"/>
            <a:ext cx="1283557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4932964" y="4853303"/>
            <a:ext cx="1362522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815386" y="627722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121" name="カギ線コネクタ 120"/>
          <p:cNvCxnSpPr/>
          <p:nvPr/>
        </p:nvCxnSpPr>
        <p:spPr>
          <a:xfrm rot="5400000" flipH="1" flipV="1">
            <a:off x="4393565" y="4105125"/>
            <a:ext cx="3094" cy="2052575"/>
          </a:xfrm>
          <a:prstGeom prst="bentConnector3">
            <a:avLst>
              <a:gd name="adj1" fmla="val -5047472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正方形/長方形 122"/>
          <p:cNvSpPr/>
          <p:nvPr/>
        </p:nvSpPr>
        <p:spPr bwMode="auto">
          <a:xfrm>
            <a:off x="6271742" y="606789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416496" y="1737706"/>
            <a:ext cx="421278" cy="335586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cxnSp>
        <p:nvCxnSpPr>
          <p:cNvPr id="125" name="直線コネクタ 124"/>
          <p:cNvCxnSpPr/>
          <p:nvPr/>
        </p:nvCxnSpPr>
        <p:spPr>
          <a:xfrm>
            <a:off x="2119674" y="6539858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2141308" y="407707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146339" y="299695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2146339" y="1931346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グループ化 128"/>
          <p:cNvGrpSpPr/>
          <p:nvPr/>
        </p:nvGrpSpPr>
        <p:grpSpPr>
          <a:xfrm>
            <a:off x="2132065" y="5171706"/>
            <a:ext cx="7276228" cy="25400"/>
            <a:chOff x="2022585" y="3801740"/>
            <a:chExt cx="7422481" cy="25400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2026072" y="38017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2022585" y="38271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右矢印 87"/>
          <p:cNvSpPr/>
          <p:nvPr/>
        </p:nvSpPr>
        <p:spPr bwMode="auto">
          <a:xfrm rot="19167146">
            <a:off x="4456484" y="420053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4367894" y="4291158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+400</a:t>
            </a:r>
          </a:p>
        </p:txBody>
      </p:sp>
      <p:sp>
        <p:nvSpPr>
          <p:cNvPr id="133" name="右矢印 132"/>
          <p:cNvSpPr/>
          <p:nvPr/>
        </p:nvSpPr>
        <p:spPr bwMode="auto">
          <a:xfrm rot="2372181">
            <a:off x="6922609" y="1149851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4" name="正方形/長方形 133"/>
          <p:cNvSpPr/>
          <p:nvPr/>
        </p:nvSpPr>
        <p:spPr bwMode="auto">
          <a:xfrm>
            <a:off x="6859856" y="1184052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-400</a:t>
            </a:r>
          </a:p>
        </p:txBody>
      </p:sp>
      <p:sp>
        <p:nvSpPr>
          <p:cNvPr id="137" name="円/楕円 136"/>
          <p:cNvSpPr/>
          <p:nvPr/>
        </p:nvSpPr>
        <p:spPr bwMode="auto">
          <a:xfrm>
            <a:off x="6791300" y="2083167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9" name="右矢印 138"/>
          <p:cNvSpPr/>
          <p:nvPr/>
        </p:nvSpPr>
        <p:spPr bwMode="auto">
          <a:xfrm rot="2372181">
            <a:off x="6735561" y="5433441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6740259" y="5500216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-0.5</a:t>
            </a: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416496" y="6527188"/>
            <a:ext cx="441846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r>
              <a:rPr kumimoji="0" lang="en-US" altLang="ja-JP" sz="1100" dirty="0" smtClean="0"/>
              <a:t>※</a:t>
            </a:r>
            <a:r>
              <a:rPr kumimoji="0" lang="ja-JP" altLang="en-US" sz="1100" dirty="0" smtClean="0"/>
              <a:t>数字は概数。四捨五入の関係で合計が合わない場合がある。</a:t>
            </a:r>
            <a:endParaRPr kumimoji="0" lang="en-US" altLang="ja-JP" sz="1100" dirty="0" smtClean="0"/>
          </a:p>
        </p:txBody>
      </p:sp>
      <p:sp>
        <p:nvSpPr>
          <p:cNvPr id="94" name="正方形/長方形 93"/>
          <p:cNvSpPr/>
          <p:nvPr/>
        </p:nvSpPr>
        <p:spPr bwMode="auto">
          <a:xfrm>
            <a:off x="3641663" y="6525344"/>
            <a:ext cx="5860541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r"/>
            <a:r>
              <a:rPr kumimoji="0" lang="ja-JP" altLang="en-US" sz="1200" dirty="0" smtClean="0"/>
              <a:t>（出所）</a:t>
            </a:r>
            <a:r>
              <a:rPr kumimoji="0" lang="en-US" altLang="ja-JP" sz="1200" dirty="0" smtClean="0"/>
              <a:t>IEA</a:t>
            </a:r>
            <a:r>
              <a:rPr kumimoji="0" lang="ja-JP" altLang="en-US" sz="1200" dirty="0" smtClean="0"/>
              <a:t> </a:t>
            </a:r>
            <a:r>
              <a:rPr kumimoji="0" lang="en-US" altLang="ja-JP" sz="1200" dirty="0" smtClean="0"/>
              <a:t>Energy Balances, CO2 Emissions from Fuel </a:t>
            </a:r>
            <a:r>
              <a:rPr kumimoji="0" lang="ja-JP" altLang="en-US" sz="1200" dirty="0" smtClean="0"/>
              <a:t> </a:t>
            </a:r>
            <a:r>
              <a:rPr kumimoji="0" lang="en-US" altLang="ja-JP" sz="1200" dirty="0" smtClean="0"/>
              <a:t>Combustion</a:t>
            </a:r>
            <a:r>
              <a:rPr kumimoji="0" lang="ja-JP" altLang="en-US" sz="1200" dirty="0" smtClean="0"/>
              <a:t>より作成</a:t>
            </a:r>
            <a:endParaRPr kumimoji="0" lang="en-US" altLang="ja-JP" sz="1200" dirty="0" smtClean="0"/>
          </a:p>
        </p:txBody>
      </p:sp>
      <p:sp>
        <p:nvSpPr>
          <p:cNvPr id="95" name="正方形/長方形 94"/>
          <p:cNvSpPr/>
          <p:nvPr/>
        </p:nvSpPr>
        <p:spPr bwMode="auto">
          <a:xfrm>
            <a:off x="2620776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(0.69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4916524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(0.45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100" name="正方形/長方形 99"/>
          <p:cNvSpPr/>
          <p:nvPr/>
        </p:nvSpPr>
        <p:spPr bwMode="auto">
          <a:xfrm>
            <a:off x="7593520" y="5758656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(0.35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103" name="右矢印 102"/>
          <p:cNvSpPr/>
          <p:nvPr/>
        </p:nvSpPr>
        <p:spPr bwMode="auto">
          <a:xfrm rot="2372181">
            <a:off x="4427729" y="321687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4432427" y="3284361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-40</a:t>
            </a:r>
          </a:p>
        </p:txBody>
      </p:sp>
      <p:sp>
        <p:nvSpPr>
          <p:cNvPr id="107" name="右矢印 106"/>
          <p:cNvSpPr/>
          <p:nvPr/>
        </p:nvSpPr>
        <p:spPr bwMode="auto">
          <a:xfrm rot="19167146">
            <a:off x="6904756" y="3168015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6851463" y="3246296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</a:t>
            </a:r>
            <a:r>
              <a:rPr kumimoji="0" lang="en-US" altLang="ja-JP" b="1" dirty="0">
                <a:solidFill>
                  <a:srgbClr val="C00000"/>
                </a:solidFill>
              </a:rPr>
              <a:t>8</a:t>
            </a:r>
            <a:r>
              <a:rPr kumimoji="0" lang="en-US" altLang="ja-JP" b="1" dirty="0" smtClean="0">
                <a:solidFill>
                  <a:srgbClr val="C0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3927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156</TotalTime>
  <Words>177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16</cp:revision>
  <cp:lastPrinted>2018-03-30T02:21:52Z</cp:lastPrinted>
  <dcterms:created xsi:type="dcterms:W3CDTF">2018-04-23T05:51:57Z</dcterms:created>
  <dcterms:modified xsi:type="dcterms:W3CDTF">2018-04-23T08:28:10Z</dcterms:modified>
</cp:coreProperties>
</file>