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47" autoAdjust="0"/>
  </p:normalViewPr>
  <p:slideViewPr>
    <p:cSldViewPr>
      <p:cViewPr varScale="1">
        <p:scale>
          <a:sx n="73" d="100"/>
          <a:sy n="73" d="100"/>
        </p:scale>
        <p:origin x="1146" y="4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49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431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81590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2018/4/20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2018/4/20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6690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 bwMode="auto">
          <a:xfrm>
            <a:off x="39565" y="1432641"/>
            <a:ext cx="808980" cy="628837"/>
          </a:xfrm>
          <a:prstGeom prst="rect">
            <a:avLst/>
          </a:prstGeom>
          <a:solidFill>
            <a:schemeClr val="tx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米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47101" y="3677589"/>
            <a:ext cx="808980" cy="628837"/>
          </a:xfrm>
          <a:prstGeom prst="rect">
            <a:avLst/>
          </a:prstGeom>
          <a:solidFill>
            <a:schemeClr val="tx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仏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47101" y="2932665"/>
            <a:ext cx="808980" cy="628837"/>
          </a:xfrm>
          <a:prstGeom prst="rect">
            <a:avLst/>
          </a:prstGeom>
          <a:solidFill>
            <a:schemeClr val="tx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独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47101" y="4397669"/>
            <a:ext cx="808980" cy="628837"/>
          </a:xfrm>
          <a:prstGeom prst="rect">
            <a:avLst/>
          </a:prstGeom>
          <a:solidFill>
            <a:schemeClr val="tx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中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47101" y="5126257"/>
            <a:ext cx="808980" cy="628837"/>
          </a:xfrm>
          <a:prstGeom prst="rect">
            <a:avLst/>
          </a:prstGeom>
          <a:solidFill>
            <a:schemeClr val="tx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印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47101" y="5859037"/>
            <a:ext cx="808980" cy="628837"/>
          </a:xfrm>
          <a:prstGeom prst="rect">
            <a:avLst/>
          </a:prstGeom>
          <a:solidFill>
            <a:schemeClr val="tx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日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59801" y="2173929"/>
            <a:ext cx="808980" cy="628837"/>
          </a:xfrm>
          <a:prstGeom prst="rect">
            <a:avLst/>
          </a:prstGeom>
          <a:solidFill>
            <a:schemeClr val="tx2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英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916360" y="944663"/>
            <a:ext cx="1105520" cy="481288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輸入依存</a:t>
            </a:r>
            <a:endParaRPr kumimoji="0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910396" y="465059"/>
            <a:ext cx="4318909" cy="406510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石油</a:t>
            </a:r>
            <a:endParaRPr kumimoji="0" lang="ja-JP" altLang="en-US" sz="2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5406344" y="465059"/>
            <a:ext cx="4465536" cy="406510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ガス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899468" y="1500460"/>
            <a:ext cx="1189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41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389364" y="1527830"/>
            <a:ext cx="1189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958380" y="1544722"/>
            <a:ext cx="1189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500069" y="1544722"/>
            <a:ext cx="1189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899468" y="2222485"/>
            <a:ext cx="1189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389364" y="2252102"/>
            <a:ext cx="1189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46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958380" y="2303001"/>
            <a:ext cx="1189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500069" y="2303001"/>
            <a:ext cx="1189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99468" y="3734628"/>
            <a:ext cx="1189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2800" b="1">
                <a:solidFill>
                  <a:schemeClr val="accent2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97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60000"/>
                  <a:lumOff val="40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389364" y="3764245"/>
            <a:ext cx="1189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99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60000"/>
                  <a:lumOff val="40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1958380" y="3793862"/>
            <a:ext cx="1189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500069" y="3793862"/>
            <a:ext cx="1189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958380" y="3044845"/>
            <a:ext cx="1189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6500069" y="3044845"/>
            <a:ext cx="1189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899468" y="2977054"/>
            <a:ext cx="1189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2800" b="1">
                <a:solidFill>
                  <a:schemeClr val="accent2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96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60000"/>
                  <a:lumOff val="40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389364" y="3006671"/>
            <a:ext cx="1189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90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60000"/>
                  <a:lumOff val="40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958380" y="4492833"/>
            <a:ext cx="1189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500069" y="4492833"/>
            <a:ext cx="1189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899468" y="4425042"/>
            <a:ext cx="1189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61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5389364" y="4454659"/>
            <a:ext cx="1189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958380" y="5246821"/>
            <a:ext cx="1189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46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6500069" y="5246821"/>
            <a:ext cx="1189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504D">
                    <a:lumMod val="60000"/>
                    <a:lumOff val="4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60000"/>
                  <a:lumOff val="40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899468" y="5179030"/>
            <a:ext cx="1189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83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5389364" y="5208647"/>
            <a:ext cx="1189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1958380" y="5923880"/>
            <a:ext cx="1189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85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6500069" y="5975310"/>
            <a:ext cx="1189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899468" y="5877272"/>
            <a:ext cx="1189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99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5389364" y="5962610"/>
            <a:ext cx="1189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98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-15552" y="6589866"/>
            <a:ext cx="99888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出所：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IEA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Energy balances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他から資源エネルギー庁作成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中・印は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2015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年のデータ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09" name="正方形/長方形 108"/>
          <p:cNvSpPr/>
          <p:nvPr/>
        </p:nvSpPr>
        <p:spPr bwMode="auto">
          <a:xfrm>
            <a:off x="2093888" y="946820"/>
            <a:ext cx="885304" cy="481288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うち中東</a:t>
            </a:r>
            <a:endParaRPr kumimoji="0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10" name="正方形/長方形 109"/>
          <p:cNvSpPr/>
          <p:nvPr/>
        </p:nvSpPr>
        <p:spPr bwMode="auto">
          <a:xfrm>
            <a:off x="3068092" y="952696"/>
            <a:ext cx="2152778" cy="481288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最大</a:t>
            </a:r>
            <a:r>
              <a:rPr kumimoji="0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輸入先</a:t>
            </a:r>
            <a:endParaRPr kumimoji="0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12" name="大かっこ 111"/>
          <p:cNvSpPr/>
          <p:nvPr/>
        </p:nvSpPr>
        <p:spPr>
          <a:xfrm>
            <a:off x="4127004" y="1582182"/>
            <a:ext cx="1076902" cy="49762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13" name="大かっこ 112"/>
          <p:cNvSpPr/>
          <p:nvPr/>
        </p:nvSpPr>
        <p:spPr>
          <a:xfrm>
            <a:off x="4165417" y="2306454"/>
            <a:ext cx="1032876" cy="49762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14" name="大かっこ 113"/>
          <p:cNvSpPr/>
          <p:nvPr/>
        </p:nvSpPr>
        <p:spPr>
          <a:xfrm>
            <a:off x="4155622" y="3780522"/>
            <a:ext cx="1057722" cy="49762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15" name="大かっこ 114"/>
          <p:cNvSpPr/>
          <p:nvPr/>
        </p:nvSpPr>
        <p:spPr>
          <a:xfrm>
            <a:off x="4152403" y="3006006"/>
            <a:ext cx="1076902" cy="49762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16" name="大かっこ 115"/>
          <p:cNvSpPr/>
          <p:nvPr/>
        </p:nvSpPr>
        <p:spPr>
          <a:xfrm>
            <a:off x="4131195" y="4441294"/>
            <a:ext cx="1076902" cy="49762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17" name="大かっこ 116"/>
          <p:cNvSpPr/>
          <p:nvPr/>
        </p:nvSpPr>
        <p:spPr>
          <a:xfrm>
            <a:off x="4165103" y="5201722"/>
            <a:ext cx="1076902" cy="49762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18" name="大かっこ 117"/>
          <p:cNvSpPr/>
          <p:nvPr/>
        </p:nvSpPr>
        <p:spPr>
          <a:xfrm>
            <a:off x="4173611" y="5944954"/>
            <a:ext cx="1076902" cy="49762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4195122" y="3023889"/>
            <a:ext cx="10070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パイプライン</a:t>
            </a:r>
            <a:endParaRPr kumimoji="1" lang="en-US" altLang="ja-JP" sz="13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連結</a:t>
            </a:r>
            <a:endParaRPr kumimoji="1" lang="ja-JP" altLang="en-US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4195122" y="3774092"/>
            <a:ext cx="10070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タンカー</a:t>
            </a:r>
            <a:endParaRPr kumimoji="1" lang="en-US" altLang="ja-JP" sz="13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輸送</a:t>
            </a:r>
            <a:endParaRPr kumimoji="1" lang="en-US" altLang="ja-JP" sz="13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4195122" y="2333932"/>
            <a:ext cx="10070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パイプライン</a:t>
            </a:r>
            <a:endParaRPr kumimoji="1" lang="en-US" altLang="ja-JP" sz="13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連結</a:t>
            </a: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4195122" y="1582182"/>
            <a:ext cx="10070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パイプライン</a:t>
            </a:r>
            <a:endParaRPr kumimoji="1" lang="en-US" altLang="ja-JP" sz="13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連結</a:t>
            </a:r>
            <a:endParaRPr kumimoji="1" lang="ja-JP" altLang="en-US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5" name="正方形/長方形 124"/>
          <p:cNvSpPr/>
          <p:nvPr/>
        </p:nvSpPr>
        <p:spPr bwMode="auto">
          <a:xfrm>
            <a:off x="5427588" y="942628"/>
            <a:ext cx="1105520" cy="481288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輸入依存</a:t>
            </a:r>
            <a:endParaRPr kumimoji="0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26" name="正方形/長方形 125"/>
          <p:cNvSpPr/>
          <p:nvPr/>
        </p:nvSpPr>
        <p:spPr bwMode="auto">
          <a:xfrm>
            <a:off x="6605116" y="944785"/>
            <a:ext cx="953343" cy="481288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うち中東</a:t>
            </a:r>
            <a:endParaRPr kumimoji="0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27" name="正方形/長方形 126"/>
          <p:cNvSpPr/>
          <p:nvPr/>
        </p:nvSpPr>
        <p:spPr bwMode="auto">
          <a:xfrm>
            <a:off x="7642696" y="950661"/>
            <a:ext cx="2212484" cy="481288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最大</a:t>
            </a:r>
            <a:r>
              <a:rPr kumimoji="0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輸入先</a:t>
            </a:r>
            <a:endParaRPr kumimoji="0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57" name="大かっこ 156"/>
          <p:cNvSpPr/>
          <p:nvPr/>
        </p:nvSpPr>
        <p:spPr>
          <a:xfrm>
            <a:off x="8748688" y="1569492"/>
            <a:ext cx="1102301" cy="49762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58" name="大かっこ 157"/>
          <p:cNvSpPr/>
          <p:nvPr/>
        </p:nvSpPr>
        <p:spPr>
          <a:xfrm>
            <a:off x="8786787" y="2348880"/>
            <a:ext cx="1115887" cy="49762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59" name="大かっこ 158"/>
          <p:cNvSpPr/>
          <p:nvPr/>
        </p:nvSpPr>
        <p:spPr>
          <a:xfrm>
            <a:off x="8777306" y="3844226"/>
            <a:ext cx="1102301" cy="49762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60" name="大かっこ 159"/>
          <p:cNvSpPr/>
          <p:nvPr/>
        </p:nvSpPr>
        <p:spPr>
          <a:xfrm>
            <a:off x="8774087" y="3065324"/>
            <a:ext cx="1102301" cy="49762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61" name="大かっこ 160"/>
          <p:cNvSpPr/>
          <p:nvPr/>
        </p:nvSpPr>
        <p:spPr>
          <a:xfrm>
            <a:off x="8752879" y="4483720"/>
            <a:ext cx="1102301" cy="49762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62" name="大かっこ 161"/>
          <p:cNvSpPr/>
          <p:nvPr/>
        </p:nvSpPr>
        <p:spPr>
          <a:xfrm>
            <a:off x="8774087" y="5229200"/>
            <a:ext cx="1102301" cy="49762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63" name="大かっこ 162"/>
          <p:cNvSpPr/>
          <p:nvPr/>
        </p:nvSpPr>
        <p:spPr>
          <a:xfrm>
            <a:off x="8769895" y="5976918"/>
            <a:ext cx="1102301" cy="49762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2937521" y="1544092"/>
            <a:ext cx="118935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カナダ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2936776" y="2285936"/>
            <a:ext cx="118935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ノルウェー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2924076" y="3793788"/>
            <a:ext cx="118935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サウジアラビア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2924076" y="3039924"/>
            <a:ext cx="118935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37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ロシア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2936776" y="5916052"/>
            <a:ext cx="118935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37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サウジアラビア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7508057" y="1544092"/>
            <a:ext cx="118935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カナダ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7498680" y="2290128"/>
            <a:ext cx="118935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32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ノルウェー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7515572" y="3798104"/>
            <a:ext cx="118935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ノルウェー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7519888" y="3036288"/>
            <a:ext cx="118935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44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ロシア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7405464" y="4471576"/>
            <a:ext cx="137998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トルクメニスタン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7566496" y="5250964"/>
            <a:ext cx="118935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カタール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7541965" y="5983744"/>
            <a:ext cx="118935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オーストラリア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2936776" y="4492784"/>
            <a:ext cx="118935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サウジアラビア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2933453" y="5246772"/>
            <a:ext cx="118935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サウジアラビア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8809519" y="5960903"/>
            <a:ext cx="102732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タンカー</a:t>
            </a:r>
            <a:endParaRPr kumimoji="1" lang="en-US" altLang="ja-JP" sz="13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輸送</a:t>
            </a: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8819639" y="5228123"/>
            <a:ext cx="10070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タンカー</a:t>
            </a:r>
            <a:endParaRPr kumimoji="1" lang="en-US" altLang="ja-JP" sz="13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輸送</a:t>
            </a: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8819639" y="4472974"/>
            <a:ext cx="10070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パイプライン</a:t>
            </a:r>
            <a:endParaRPr kumimoji="1" lang="en-US" altLang="ja-JP" sz="13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連結</a:t>
            </a: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8819639" y="3023899"/>
            <a:ext cx="10070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パイプライン</a:t>
            </a:r>
            <a:endParaRPr kumimoji="1" lang="en-US" altLang="ja-JP" sz="13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連結</a:t>
            </a:r>
            <a:endParaRPr kumimoji="1" lang="ja-JP" altLang="en-US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8819639" y="3812202"/>
            <a:ext cx="10070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パイプライン</a:t>
            </a:r>
            <a:endParaRPr kumimoji="1" lang="en-US" altLang="ja-JP" sz="13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連結</a:t>
            </a:r>
            <a:endParaRPr kumimoji="1" lang="ja-JP" altLang="en-US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8819639" y="2333942"/>
            <a:ext cx="10070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パイプライン</a:t>
            </a:r>
            <a:endParaRPr kumimoji="1" lang="en-US" altLang="ja-JP" sz="13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連結</a:t>
            </a: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8819639" y="1582192"/>
            <a:ext cx="10070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パイプライン</a:t>
            </a:r>
            <a:endParaRPr kumimoji="1" lang="en-US" altLang="ja-JP" sz="13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連結</a:t>
            </a:r>
            <a:endParaRPr kumimoji="1" lang="ja-JP" altLang="en-US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右矢印 2"/>
          <p:cNvSpPr/>
          <p:nvPr/>
        </p:nvSpPr>
        <p:spPr bwMode="auto">
          <a:xfrm>
            <a:off x="3966097" y="1664645"/>
            <a:ext cx="242964" cy="29094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3982988" y="4228991"/>
            <a:ext cx="17916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欧州大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パイプライン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連結</a:t>
            </a:r>
            <a:endParaRPr kumimoji="1" lang="en-US" altLang="ja-JP" sz="9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4195122" y="4448725"/>
            <a:ext cx="10070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タンカー</a:t>
            </a:r>
            <a:endParaRPr kumimoji="1" lang="en-US" altLang="ja-JP" sz="13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輸送</a:t>
            </a:r>
            <a:endParaRPr kumimoji="1" lang="en-US" altLang="ja-JP" sz="13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5" name="テキスト ボックス 134"/>
          <p:cNvSpPr txBox="1"/>
          <p:nvPr/>
        </p:nvSpPr>
        <p:spPr>
          <a:xfrm>
            <a:off x="4195122" y="5194205"/>
            <a:ext cx="10070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タンカー</a:t>
            </a:r>
            <a:endParaRPr kumimoji="1" lang="en-US" altLang="ja-JP" sz="13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輸送</a:t>
            </a:r>
            <a:endParaRPr kumimoji="1" lang="en-US" altLang="ja-JP" sz="13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4195122" y="5948193"/>
            <a:ext cx="10070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タンカー</a:t>
            </a:r>
            <a:endParaRPr kumimoji="1" lang="en-US" altLang="ja-JP" sz="13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輸送</a:t>
            </a:r>
            <a:endParaRPr kumimoji="1" lang="en-US" altLang="ja-JP" sz="13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7" name="右矢印 136"/>
          <p:cNvSpPr/>
          <p:nvPr/>
        </p:nvSpPr>
        <p:spPr bwMode="auto">
          <a:xfrm>
            <a:off x="3966097" y="2405279"/>
            <a:ext cx="242964" cy="29094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38" name="右矢印 137"/>
          <p:cNvSpPr/>
          <p:nvPr/>
        </p:nvSpPr>
        <p:spPr bwMode="auto">
          <a:xfrm>
            <a:off x="3966097" y="3121723"/>
            <a:ext cx="242964" cy="29094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39" name="右矢印 138"/>
          <p:cNvSpPr/>
          <p:nvPr/>
        </p:nvSpPr>
        <p:spPr bwMode="auto">
          <a:xfrm>
            <a:off x="8566100" y="1634399"/>
            <a:ext cx="242964" cy="29094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40" name="右矢印 139"/>
          <p:cNvSpPr/>
          <p:nvPr/>
        </p:nvSpPr>
        <p:spPr bwMode="auto">
          <a:xfrm>
            <a:off x="8566100" y="2417979"/>
            <a:ext cx="242964" cy="29094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41" name="右矢印 140"/>
          <p:cNvSpPr/>
          <p:nvPr/>
        </p:nvSpPr>
        <p:spPr bwMode="auto">
          <a:xfrm>
            <a:off x="8566100" y="3913131"/>
            <a:ext cx="242964" cy="29094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42" name="右矢印 141"/>
          <p:cNvSpPr/>
          <p:nvPr/>
        </p:nvSpPr>
        <p:spPr bwMode="auto">
          <a:xfrm>
            <a:off x="8566100" y="3138615"/>
            <a:ext cx="242964" cy="29094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43" name="右矢印 142"/>
          <p:cNvSpPr/>
          <p:nvPr/>
        </p:nvSpPr>
        <p:spPr bwMode="auto">
          <a:xfrm>
            <a:off x="8566100" y="4540119"/>
            <a:ext cx="242964" cy="29094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3982988" y="4923671"/>
            <a:ext cx="17916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ロシア等と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パイプライン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連結</a:t>
            </a:r>
            <a:endParaRPr kumimoji="1" lang="en-US" altLang="ja-JP" sz="9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46" name="右矢印 145"/>
          <p:cNvSpPr/>
          <p:nvPr/>
        </p:nvSpPr>
        <p:spPr bwMode="auto">
          <a:xfrm>
            <a:off x="3966097" y="3845439"/>
            <a:ext cx="242964" cy="290941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47" name="右矢印 146"/>
          <p:cNvSpPr/>
          <p:nvPr/>
        </p:nvSpPr>
        <p:spPr bwMode="auto">
          <a:xfrm>
            <a:off x="3966097" y="4565519"/>
            <a:ext cx="242964" cy="290941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48" name="右矢印 147"/>
          <p:cNvSpPr/>
          <p:nvPr/>
        </p:nvSpPr>
        <p:spPr bwMode="auto">
          <a:xfrm>
            <a:off x="3966097" y="5315191"/>
            <a:ext cx="242964" cy="290941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49" name="右矢印 148"/>
          <p:cNvSpPr/>
          <p:nvPr/>
        </p:nvSpPr>
        <p:spPr bwMode="auto">
          <a:xfrm>
            <a:off x="3966097" y="6031079"/>
            <a:ext cx="242964" cy="290941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4054996" y="5686648"/>
            <a:ext cx="17916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パイプライン無し</a:t>
            </a:r>
            <a:endParaRPr kumimoji="1" lang="en-US" altLang="ja-JP" sz="9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4097412" y="6391920"/>
            <a:ext cx="17916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パイプライン無し</a:t>
            </a:r>
            <a:endParaRPr kumimoji="1" lang="en-US" altLang="ja-JP" sz="9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8714432" y="5686648"/>
            <a:ext cx="17916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パイプライン無し</a:t>
            </a:r>
            <a:endParaRPr kumimoji="1" lang="en-US" altLang="ja-JP" sz="9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8680524" y="6400428"/>
            <a:ext cx="17916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パイプライン無し</a:t>
            </a:r>
            <a:endParaRPr kumimoji="1" lang="en-US" altLang="ja-JP" sz="9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54" name="右矢印 153"/>
          <p:cNvSpPr/>
          <p:nvPr/>
        </p:nvSpPr>
        <p:spPr bwMode="auto">
          <a:xfrm>
            <a:off x="8566100" y="5313908"/>
            <a:ext cx="242964" cy="290941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55" name="右矢印 154"/>
          <p:cNvSpPr/>
          <p:nvPr/>
        </p:nvSpPr>
        <p:spPr bwMode="auto">
          <a:xfrm>
            <a:off x="8566100" y="6014187"/>
            <a:ext cx="242964" cy="290941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11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605295" y="6525345"/>
            <a:ext cx="2311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550142-B990-490A-A107-ED7302A7FD52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3736800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</TotalTime>
  <Words>169</Words>
  <Application>Microsoft Office PowerPoint</Application>
  <PresentationFormat>A4 210 x 297 mm</PresentationFormat>
  <Paragraphs>93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blank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</cp:revision>
  <cp:lastPrinted>2018-03-30T02:21:52Z</cp:lastPrinted>
  <dcterms:created xsi:type="dcterms:W3CDTF">2018-04-20T07:49:52Z</dcterms:created>
  <dcterms:modified xsi:type="dcterms:W3CDTF">2018-04-20T07:53:03Z</dcterms:modified>
</cp:coreProperties>
</file>