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>
        <p:scale>
          <a:sx n="73" d="100"/>
          <a:sy n="73" d="100"/>
        </p:scale>
        <p:origin x="2556" y="10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図 13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30" y="58316"/>
            <a:ext cx="9745141" cy="674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81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15</cp:revision>
  <cp:lastPrinted>2018-03-30T02:21:52Z</cp:lastPrinted>
  <dcterms:created xsi:type="dcterms:W3CDTF">2018-04-23T05:51:57Z</dcterms:created>
  <dcterms:modified xsi:type="dcterms:W3CDTF">2019-06-17T02:49:06Z</dcterms:modified>
</cp:coreProperties>
</file>