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959600" cy="100838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7" userDrawn="1">
          <p15:clr>
            <a:srgbClr val="A4A3A4"/>
          </p15:clr>
        </p15:guide>
        <p15:guide id="2" pos="219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5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77"/>
        <p:guide pos="21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42163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42163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42163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47713" y="755650"/>
            <a:ext cx="5464175" cy="3783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63" tIns="46932" rIns="93863" bIns="469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5961" y="4789806"/>
            <a:ext cx="5567680" cy="4537710"/>
          </a:xfrm>
          <a:prstGeom prst="rect">
            <a:avLst/>
          </a:prstGeom>
        </p:spPr>
        <p:txBody>
          <a:bodyPr vert="horz" lIns="93863" tIns="46932" rIns="93863" bIns="469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42163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図 14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508" y="77956"/>
            <a:ext cx="8856984" cy="670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6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15</cp:revision>
  <cp:lastPrinted>2018-05-16T04:12:45Z</cp:lastPrinted>
  <dcterms:created xsi:type="dcterms:W3CDTF">2018-04-23T05:51:57Z</dcterms:created>
  <dcterms:modified xsi:type="dcterms:W3CDTF">2019-06-17T02:47:29Z</dcterms:modified>
</cp:coreProperties>
</file>