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64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2" autoAdjust="0"/>
    <p:restoredTop sz="94647" autoAdjust="0"/>
  </p:normalViewPr>
  <p:slideViewPr>
    <p:cSldViewPr>
      <p:cViewPr varScale="1">
        <p:scale>
          <a:sx n="115" d="100"/>
          <a:sy n="115" d="100"/>
        </p:scale>
        <p:origin x="1254" y="10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4465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977FC-2625-424B-A4C7-E6B4239FF737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438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C243F-5458-4134-9F6B-BFFB2711C043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302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682B-6981-4D77-8FE2-3F2454460B6D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3991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495300" y="6356365"/>
            <a:ext cx="2311400" cy="365125"/>
          </a:xfrm>
          <a:prstGeom prst="rect">
            <a:avLst/>
          </a:prstGeom>
        </p:spPr>
        <p:txBody>
          <a:bodyPr/>
          <a:lstStyle/>
          <a:p>
            <a:fld id="{60874177-A8D3-400E-AC9E-2254BD0F4813}" type="datetime1">
              <a:rPr lang="ja-JP" altLang="en-US" smtClean="0">
                <a:solidFill>
                  <a:prstClr val="black"/>
                </a:solidFill>
              </a:rPr>
              <a:t>2019/6/17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384550" y="6356365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2125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0" y="1520790"/>
            <a:ext cx="7423989" cy="60369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323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EAD10-EABC-49FE-BADE-8034908F7FFA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8265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012" y="0"/>
            <a:ext cx="7188729" cy="1142984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357298"/>
            <a:ext cx="9101170" cy="5000636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buSzPct val="100000"/>
              <a:buFontTx/>
              <a:buBlip>
                <a:blip r:embed="rId2"/>
              </a:buBlip>
              <a:defRPr sz="1800">
                <a:latin typeface="Calibri" pitchFamily="34" charset="0"/>
              </a:defRPr>
            </a:lvl1pPr>
            <a:lvl2pPr>
              <a:spcBef>
                <a:spcPts val="900"/>
              </a:spcBef>
              <a:spcAft>
                <a:spcPts val="0"/>
              </a:spcAft>
              <a:buFont typeface="Calibri" pitchFamily="34" charset="0"/>
              <a:buChar char="–"/>
              <a:defRPr sz="1800">
                <a:latin typeface="Calibri" pitchFamily="34" charset="0"/>
              </a:defRPr>
            </a:lvl2pPr>
            <a:lvl3pPr>
              <a:spcBef>
                <a:spcPts val="600"/>
              </a:spcBef>
              <a:spcAft>
                <a:spcPts val="0"/>
              </a:spcAft>
              <a:buSzPct val="100000"/>
              <a:defRPr sz="1600">
                <a:latin typeface="Calibri" pitchFamily="34" charset="0"/>
              </a:defRPr>
            </a:lvl3pPr>
            <a:lvl4pPr>
              <a:spcBef>
                <a:spcPts val="600"/>
              </a:spcBef>
              <a:spcAft>
                <a:spcPts val="0"/>
              </a:spcAft>
              <a:defRPr sz="1600">
                <a:latin typeface="Calibri" pitchFamily="34" charset="0"/>
              </a:defRPr>
            </a:lvl4pPr>
            <a:lvl5pPr>
              <a:spcBef>
                <a:spcPts val="600"/>
              </a:spcBef>
              <a:spcAft>
                <a:spcPts val="0"/>
              </a:spcAft>
              <a:defRPr sz="1600"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6452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50" y="223047"/>
            <a:ext cx="8543925" cy="434974"/>
          </a:xfrm>
        </p:spPr>
        <p:txBody>
          <a:bodyPr>
            <a:normAutofit/>
          </a:bodyPr>
          <a:lstStyle>
            <a:lvl1pPr>
              <a:defRPr sz="2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134F-B2C9-40F5-92B0-D0971E8A4FE9}" type="datetime1">
              <a:rPr lang="ja-JP" altLang="en-US" smtClean="0"/>
              <a:t>2019/6/17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908CD-1B2E-4C7D-AED6-6BF4A81F6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35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97F8451C-CD7D-4E3B-8923-49A8D14971B6}" type="datetime1">
              <a:rPr lang="ja-JP" altLang="en-US" smtClean="0"/>
              <a:t>2019/6/17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6736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図 6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952" y="332656"/>
            <a:ext cx="9842096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778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</TotalTime>
  <Words>0</Words>
  <Application>Microsoft Office PowerPoint</Application>
  <PresentationFormat>A4 210 x 297 mm</PresentationFormat>
  <Paragraphs>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3</cp:revision>
  <cp:lastPrinted>2018-03-30T02:21:52Z</cp:lastPrinted>
  <dcterms:created xsi:type="dcterms:W3CDTF">2018-04-20T07:33:06Z</dcterms:created>
  <dcterms:modified xsi:type="dcterms:W3CDTF">2019-06-17T02:27:17Z</dcterms:modified>
</cp:coreProperties>
</file>