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4" d="100"/>
          <a:sy n="114" d="100"/>
        </p:scale>
        <p:origin x="1206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2018/6/1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2945534" y="3068780"/>
            <a:ext cx="4646819" cy="15499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/>
          <a:srcRect l="12977" t="4777" r="16589" b="3446"/>
          <a:stretch/>
        </p:blipFill>
        <p:spPr>
          <a:xfrm>
            <a:off x="2998137" y="3091680"/>
            <a:ext cx="1657440" cy="1466196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2936776" y="2780928"/>
            <a:ext cx="4655667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供給途絶への対応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36368" y="3499696"/>
            <a:ext cx="3207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最大輸入先からの割合が減少した、英（欧州割合減）、独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旧ソ割合減）、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仏（アフリカ割合減）はわずかに改善。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また、英国以外は備蓄日数を増加。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">
            <a:extLst>
              <a:ext uri="{FF2B5EF4-FFF2-40B4-BE49-F238E27FC236}">
                <a16:creationId xmlns:a16="http://schemas.microsoft.com/office/drawing/2014/main" xmlns="" id="{7CD69423-C6E8-49CC-B3BD-87EF1F156D67}"/>
              </a:ext>
            </a:extLst>
          </p:cNvPr>
          <p:cNvSpPr txBox="1"/>
          <p:nvPr/>
        </p:nvSpPr>
        <p:spPr>
          <a:xfrm>
            <a:off x="6789931" y="2809537"/>
            <a:ext cx="882384" cy="280550"/>
          </a:xfrm>
          <a:prstGeom prst="rect">
            <a:avLst/>
          </a:prstGeom>
          <a:noFill/>
          <a:ln>
            <a:noFill/>
          </a:ln>
        </p:spPr>
        <p:txBody>
          <a:bodyPr wrap="square" lIns="36000" tIns="7200" rIns="36000" bIns="720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日本：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4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位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日本：</a:t>
            </a:r>
            <a:r>
              <a:rPr lang="en-US" altLang="ja-JP" sz="9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位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33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media11</cp:lastModifiedBy>
  <cp:revision>2</cp:revision>
  <cp:lastPrinted>2018-03-30T02:21:52Z</cp:lastPrinted>
  <dcterms:created xsi:type="dcterms:W3CDTF">2018-04-25T02:50:06Z</dcterms:created>
  <dcterms:modified xsi:type="dcterms:W3CDTF">2018-06-01T07:50:08Z</dcterms:modified>
</cp:coreProperties>
</file>