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0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l="14783" t="7226" r="17491" b="3086"/>
          <a:stretch/>
        </p:blipFill>
        <p:spPr>
          <a:xfrm>
            <a:off x="2513486" y="2918859"/>
            <a:ext cx="1712125" cy="148384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 bwMode="auto">
          <a:xfrm>
            <a:off x="2513486" y="2852756"/>
            <a:ext cx="4599754" cy="15499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04728" y="2564904"/>
            <a:ext cx="4608512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エネルギー消費の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GDP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原単位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59636" y="3288318"/>
            <a:ext cx="2753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各国の省エネルギーは進展。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特に、英はエネルギー消費量の減少もありエネルギー消費の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GDP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原単位は改善。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">
            <a:extLst>
              <a:ext uri="{FF2B5EF4-FFF2-40B4-BE49-F238E27FC236}">
                <a16:creationId xmlns:a16="http://schemas.microsoft.com/office/drawing/2014/main" xmlns="" id="{7CD69423-C6E8-49CC-B3BD-87EF1F156D67}"/>
              </a:ext>
            </a:extLst>
          </p:cNvPr>
          <p:cNvSpPr txBox="1"/>
          <p:nvPr/>
        </p:nvSpPr>
        <p:spPr>
          <a:xfrm>
            <a:off x="6122844" y="2599976"/>
            <a:ext cx="882384" cy="280550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" rIns="36000" bIns="72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38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media11</cp:lastModifiedBy>
  <cp:revision>2</cp:revision>
  <cp:lastPrinted>2018-03-30T02:21:52Z</cp:lastPrinted>
  <dcterms:created xsi:type="dcterms:W3CDTF">2018-04-25T02:50:06Z</dcterms:created>
  <dcterms:modified xsi:type="dcterms:W3CDTF">2018-06-01T07:49:17Z</dcterms:modified>
</cp:coreProperties>
</file>