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0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3656855" y="2656657"/>
            <a:ext cx="3177746" cy="16869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656856" y="2348880"/>
            <a:ext cx="3177745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電力の安定供給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（停電時間）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xmlns="" id="{7CD69423-C6E8-49CC-B3BD-87EF1F156D67}"/>
              </a:ext>
            </a:extLst>
          </p:cNvPr>
          <p:cNvSpPr txBox="1"/>
          <p:nvPr/>
        </p:nvSpPr>
        <p:spPr>
          <a:xfrm>
            <a:off x="6230855" y="2370805"/>
            <a:ext cx="882384" cy="280550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" rIns="36000" bIns="72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l="13148" t="8108" r="19099" b="5401"/>
          <a:stretch/>
        </p:blipFill>
        <p:spPr>
          <a:xfrm>
            <a:off x="3680003" y="2742599"/>
            <a:ext cx="1633037" cy="1559915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166848" y="2912472"/>
            <a:ext cx="1711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日：東日本大震災後、原発停止の影響を受け、計画停電（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年→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133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年）により後退。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45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media11</cp:lastModifiedBy>
  <cp:revision>2</cp:revision>
  <cp:lastPrinted>2018-03-30T02:21:52Z</cp:lastPrinted>
  <dcterms:created xsi:type="dcterms:W3CDTF">2018-04-25T02:50:06Z</dcterms:created>
  <dcterms:modified xsi:type="dcterms:W3CDTF">2018-06-01T07:48:18Z</dcterms:modified>
</cp:coreProperties>
</file>