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2792760" y="2872681"/>
            <a:ext cx="4599754" cy="12070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92760" y="2564904"/>
            <a:ext cx="459975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エネルギー源多様化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96171" y="2903457"/>
            <a:ext cx="3096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日：原子力の低下により、化石燃料利用量が増加し後退。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英：ガスシフトにより石炭半減、再エネ拡大により改善。米：シェール革命により石炭シェアが減少し改善。独：再エネ拡大により改善。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14945" t="5948" r="17640" b="3195"/>
          <a:stretch/>
        </p:blipFill>
        <p:spPr>
          <a:xfrm>
            <a:off x="2871441" y="2903457"/>
            <a:ext cx="1316717" cy="1158711"/>
          </a:xfrm>
          <a:prstGeom prst="rect">
            <a:avLst/>
          </a:prstGeom>
        </p:spPr>
      </p:pic>
      <p:sp>
        <p:nvSpPr>
          <p:cNvPr id="16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6338683" y="2603838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61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2018-06-01T07:47:47Z</dcterms:modified>
</cp:coreProperties>
</file>