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47" autoAdjust="0"/>
  </p:normalViewPr>
  <p:slideViewPr>
    <p:cSldViewPr>
      <p:cViewPr varScale="1">
        <p:scale>
          <a:sx n="114" d="100"/>
          <a:sy n="114" d="100"/>
        </p:scale>
        <p:origin x="1206" y="10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2018/6/1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 bwMode="auto">
          <a:xfrm>
            <a:off x="2792760" y="3304729"/>
            <a:ext cx="4646819" cy="12070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792760" y="2996952"/>
            <a:ext cx="4646819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チョークポイントリスクの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低減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2"/>
          <a:srcRect l="12660" t="6107" r="13642" b="3446"/>
          <a:stretch/>
        </p:blipFill>
        <p:spPr>
          <a:xfrm>
            <a:off x="2858907" y="3371082"/>
            <a:ext cx="1211848" cy="1058031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3987137" y="3684362"/>
            <a:ext cx="34487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英：資源輸入に際し、ホルムズ海峡やマラッカ海峡の利用が少ない。また、ロシア・カザフスタン依存度が低いため改善。</a:t>
            </a:r>
          </a:p>
        </p:txBody>
      </p:sp>
      <p:sp>
        <p:nvSpPr>
          <p:cNvPr id="16" name="テキスト ボックス 1">
            <a:extLst>
              <a:ext uri="{FF2B5EF4-FFF2-40B4-BE49-F238E27FC236}">
                <a16:creationId xmlns:a16="http://schemas.microsoft.com/office/drawing/2014/main" xmlns="" id="{7CD69423-C6E8-49CC-B3BD-87EF1F156D67}"/>
              </a:ext>
            </a:extLst>
          </p:cNvPr>
          <p:cNvSpPr txBox="1"/>
          <p:nvPr/>
        </p:nvSpPr>
        <p:spPr>
          <a:xfrm>
            <a:off x="6841570" y="3054083"/>
            <a:ext cx="882384" cy="280550"/>
          </a:xfrm>
          <a:prstGeom prst="rect">
            <a:avLst/>
          </a:prstGeom>
          <a:noFill/>
          <a:ln>
            <a:noFill/>
          </a:ln>
        </p:spPr>
        <p:txBody>
          <a:bodyPr wrap="square" lIns="36000" tIns="7200" rIns="36000" bIns="720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日本：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7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位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日本：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6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位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4506489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</TotalTime>
  <Words>39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media11</cp:lastModifiedBy>
  <cp:revision>2</cp:revision>
  <cp:lastPrinted>2018-03-30T02:21:52Z</cp:lastPrinted>
  <dcterms:created xsi:type="dcterms:W3CDTF">2018-04-25T02:50:06Z</dcterms:created>
  <dcterms:modified xsi:type="dcterms:W3CDTF">2018-06-01T07:47:17Z</dcterms:modified>
</cp:coreProperties>
</file>