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0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2018/6/1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7700" t="1349" r="13395" b="6215"/>
          <a:stretch/>
        </p:blipFill>
        <p:spPr>
          <a:xfrm>
            <a:off x="3067842" y="2831450"/>
            <a:ext cx="1788489" cy="1595910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 bwMode="auto">
          <a:xfrm>
            <a:off x="3080791" y="2800673"/>
            <a:ext cx="3335512" cy="16869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080792" y="2492896"/>
            <a:ext cx="3330466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エネルギー輸入先多様化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0307" y="3176972"/>
            <a:ext cx="1818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中：トルクメニスタンからのガス輸入が増加し、消費量の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50%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となり指数は後退。</a:t>
            </a:r>
          </a:p>
        </p:txBody>
      </p:sp>
      <p:sp>
        <p:nvSpPr>
          <p:cNvPr id="16" name="テキスト ボックス 1">
            <a:extLst>
              <a:ext uri="{FF2B5EF4-FFF2-40B4-BE49-F238E27FC236}">
                <a16:creationId xmlns:a16="http://schemas.microsoft.com/office/drawing/2014/main" xmlns="" id="{7CD69423-C6E8-49CC-B3BD-87EF1F156D67}"/>
              </a:ext>
            </a:extLst>
          </p:cNvPr>
          <p:cNvSpPr txBox="1"/>
          <p:nvPr/>
        </p:nvSpPr>
        <p:spPr>
          <a:xfrm>
            <a:off x="5774147" y="2528900"/>
            <a:ext cx="882384" cy="280550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" rIns="36000" bIns="72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31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media11</cp:lastModifiedBy>
  <cp:revision>2</cp:revision>
  <cp:lastPrinted>2018-03-30T02:21:52Z</cp:lastPrinted>
  <dcterms:created xsi:type="dcterms:W3CDTF">2018-04-25T02:50:06Z</dcterms:created>
  <dcterms:modified xsi:type="dcterms:W3CDTF">2018-06-01T07:46:41Z</dcterms:modified>
</cp:coreProperties>
</file>