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63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47" autoAdjust="0"/>
  </p:normalViewPr>
  <p:slideViewPr>
    <p:cSldViewPr>
      <p:cViewPr varScale="1">
        <p:scale>
          <a:sx n="114" d="100"/>
          <a:sy n="114" d="100"/>
        </p:scale>
        <p:origin x="1206" y="102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2018/6/1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2018/6/1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2018/6/1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2018/6/1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 rotWithShape="1">
          <a:blip r:embed="rId2"/>
          <a:srcRect l="7700" t="1349" r="13395" b="6215"/>
          <a:stretch/>
        </p:blipFill>
        <p:spPr>
          <a:xfrm>
            <a:off x="3067842" y="2831450"/>
            <a:ext cx="1788489" cy="1595910"/>
          </a:xfrm>
          <a:prstGeom prst="rect">
            <a:avLst/>
          </a:prstGeom>
        </p:spPr>
      </p:pic>
      <p:sp>
        <p:nvSpPr>
          <p:cNvPr id="8" name="正方形/長方形 7"/>
          <p:cNvSpPr/>
          <p:nvPr/>
        </p:nvSpPr>
        <p:spPr bwMode="auto">
          <a:xfrm>
            <a:off x="3080791" y="2800673"/>
            <a:ext cx="3335512" cy="168696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080792" y="2492896"/>
            <a:ext cx="3330466" cy="30777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エネルギー輸入先多様化</a:t>
            </a:r>
            <a:endParaRPr kumimoji="1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640307" y="3176972"/>
            <a:ext cx="18189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中：トルクメニスタンからのガス輸入が増加し、消費量の</a:t>
            </a: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50%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となり指数は後退。</a:t>
            </a:r>
          </a:p>
        </p:txBody>
      </p:sp>
      <p:sp>
        <p:nvSpPr>
          <p:cNvPr id="16" name="テキスト ボックス 1">
            <a:extLst>
              <a:ext uri="{FF2B5EF4-FFF2-40B4-BE49-F238E27FC236}">
                <a16:creationId xmlns:a16="http://schemas.microsoft.com/office/drawing/2014/main" xmlns="" id="{7CD69423-C6E8-49CC-B3BD-87EF1F156D67}"/>
              </a:ext>
            </a:extLst>
          </p:cNvPr>
          <p:cNvSpPr txBox="1"/>
          <p:nvPr/>
        </p:nvSpPr>
        <p:spPr>
          <a:xfrm>
            <a:off x="5774147" y="2528900"/>
            <a:ext cx="882384" cy="280550"/>
          </a:xfrm>
          <a:prstGeom prst="rect">
            <a:avLst/>
          </a:prstGeom>
          <a:noFill/>
          <a:ln>
            <a:noFill/>
          </a:ln>
        </p:spPr>
        <p:txBody>
          <a:bodyPr wrap="square" lIns="36000" tIns="7200" rIns="36000" bIns="7200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日本：</a:t>
            </a: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4</a:t>
            </a: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位</a:t>
            </a:r>
            <a:endParaRPr kumimoji="1" lang="en-US" altLang="ja-JP" sz="9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日本：</a:t>
            </a: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3</a:t>
            </a: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位</a:t>
            </a:r>
            <a:endParaRPr kumimoji="1" lang="ja-JP" altLang="en-US" sz="9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4506489"/>
      </p:ext>
    </p:extLst>
  </p:cSld>
  <p:clrMapOvr>
    <a:masterClrMapping/>
  </p:clrMapOvr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パワポヘッダー（sample）.pptx" id="{DF0AD369-B502-4521-A0E0-07EB53E90DFA}" vid="{A6AA4691-7124-4580-8060-E7956D1A8F77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</TotalTime>
  <Words>31</Words>
  <Application>Microsoft Office PowerPoint</Application>
  <PresentationFormat>A4 210 x 297 mm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メイリオ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media11</cp:lastModifiedBy>
  <cp:revision>2</cp:revision>
  <cp:lastPrinted>2018-03-30T02:21:52Z</cp:lastPrinted>
  <dcterms:created xsi:type="dcterms:W3CDTF">2018-04-25T02:50:06Z</dcterms:created>
  <dcterms:modified xsi:type="dcterms:W3CDTF">2018-06-01T07:46:41Z</dcterms:modified>
</cp:coreProperties>
</file>