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47" autoAdjust="0"/>
  </p:normalViewPr>
  <p:slideViewPr>
    <p:cSldViewPr>
      <p:cViewPr varScale="1">
        <p:scale>
          <a:sx n="114" d="100"/>
          <a:sy n="114" d="100"/>
        </p:scale>
        <p:origin x="1206" y="10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2018/6/1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2"/>
          <a:srcRect l="12753" t="10954" r="25443" b="18551"/>
          <a:stretch/>
        </p:blipFill>
        <p:spPr>
          <a:xfrm>
            <a:off x="3415196" y="2817675"/>
            <a:ext cx="1846424" cy="1553340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 bwMode="auto">
          <a:xfrm>
            <a:off x="3440832" y="2728665"/>
            <a:ext cx="3177745" cy="168696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440832" y="2420888"/>
            <a:ext cx="3177745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一次エネルギー自給率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136080" y="2718790"/>
            <a:ext cx="14993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日：原発停止で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次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エネ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自給率低下。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米：シェール、再エネで改善。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英：北海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油田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の枯渇により生産量が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15%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減少し、後退。</a:t>
            </a:r>
          </a:p>
        </p:txBody>
      </p:sp>
      <p:sp>
        <p:nvSpPr>
          <p:cNvPr id="21" name="テキスト ボックス 1">
            <a:extLst>
              <a:ext uri="{FF2B5EF4-FFF2-40B4-BE49-F238E27FC236}">
                <a16:creationId xmlns:a16="http://schemas.microsoft.com/office/drawing/2014/main" xmlns="" id="{7CD69423-C6E8-49CC-B3BD-87EF1F156D67}"/>
              </a:ext>
            </a:extLst>
          </p:cNvPr>
          <p:cNvSpPr txBox="1"/>
          <p:nvPr/>
        </p:nvSpPr>
        <p:spPr>
          <a:xfrm>
            <a:off x="5971480" y="2456892"/>
            <a:ext cx="882384" cy="280550"/>
          </a:xfrm>
          <a:prstGeom prst="rect">
            <a:avLst/>
          </a:prstGeom>
          <a:noFill/>
          <a:ln>
            <a:noFill/>
          </a:ln>
        </p:spPr>
        <p:txBody>
          <a:bodyPr wrap="square" lIns="36000" tIns="7200" rIns="36000" bIns="720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日本：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6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位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日本：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7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位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46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media11</cp:lastModifiedBy>
  <cp:revision>2</cp:revision>
  <cp:lastPrinted>2018-03-30T02:21:52Z</cp:lastPrinted>
  <dcterms:created xsi:type="dcterms:W3CDTF">2018-04-25T02:50:06Z</dcterms:created>
  <dcterms:modified xsi:type="dcterms:W3CDTF">2018-06-01T07:46:14Z</dcterms:modified>
</cp:coreProperties>
</file>