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344" r:id="rId1"/>
    <p:sldMasterId id="2147486243" r:id="rId2"/>
    <p:sldMasterId id="2147484356" r:id="rId3"/>
    <p:sldMasterId id="2147486217" r:id="rId4"/>
    <p:sldMasterId id="2147486229" r:id="rId5"/>
  </p:sldMasterIdLst>
  <p:notesMasterIdLst>
    <p:notesMasterId r:id="rId7"/>
  </p:notesMasterIdLst>
  <p:handoutMasterIdLst>
    <p:handoutMasterId r:id="rId8"/>
  </p:handoutMasterIdLst>
  <p:sldIdLst>
    <p:sldId id="1628"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6949"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3897"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0847"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7795"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4744" algn="l" defTabSz="913897" rtl="0" eaLnBrk="1" latinLnBrk="0" hangingPunct="1">
      <a:defRPr kumimoji="1" kern="1200">
        <a:solidFill>
          <a:schemeClr val="tx1"/>
        </a:solidFill>
        <a:latin typeface="Arial" pitchFamily="34" charset="0"/>
        <a:ea typeface="ＭＳ Ｐゴシック" pitchFamily="50" charset="-128"/>
        <a:cs typeface="+mn-cs"/>
      </a:defRPr>
    </a:lvl6pPr>
    <a:lvl7pPr marL="2741692" algn="l" defTabSz="913897" rtl="0" eaLnBrk="1" latinLnBrk="0" hangingPunct="1">
      <a:defRPr kumimoji="1" kern="1200">
        <a:solidFill>
          <a:schemeClr val="tx1"/>
        </a:solidFill>
        <a:latin typeface="Arial" pitchFamily="34" charset="0"/>
        <a:ea typeface="ＭＳ Ｐゴシック" pitchFamily="50" charset="-128"/>
        <a:cs typeface="+mn-cs"/>
      </a:defRPr>
    </a:lvl7pPr>
    <a:lvl8pPr marL="3198641" algn="l" defTabSz="913897" rtl="0" eaLnBrk="1" latinLnBrk="0" hangingPunct="1">
      <a:defRPr kumimoji="1" kern="1200">
        <a:solidFill>
          <a:schemeClr val="tx1"/>
        </a:solidFill>
        <a:latin typeface="Arial" pitchFamily="34" charset="0"/>
        <a:ea typeface="ＭＳ Ｐゴシック" pitchFamily="50" charset="-128"/>
        <a:cs typeface="+mn-cs"/>
      </a:defRPr>
    </a:lvl8pPr>
    <a:lvl9pPr marL="3655591" algn="l" defTabSz="913897"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6F2E8"/>
    <a:srgbClr val="FFFF00"/>
    <a:srgbClr val="E9EDF4"/>
    <a:srgbClr val="D0D8E8"/>
    <a:srgbClr val="CCCCFF"/>
    <a:srgbClr val="CC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3" autoAdjust="0"/>
    <p:restoredTop sz="97767" autoAdjust="0"/>
  </p:normalViewPr>
  <p:slideViewPr>
    <p:cSldViewPr>
      <p:cViewPr varScale="1">
        <p:scale>
          <a:sx n="112" d="100"/>
          <a:sy n="112" d="100"/>
        </p:scale>
        <p:origin x="1396" y="72"/>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8621" cy="493237"/>
          </a:xfrm>
          <a:prstGeom prst="rect">
            <a:avLst/>
          </a:prstGeom>
        </p:spPr>
        <p:txBody>
          <a:bodyPr vert="horz" lIns="90646" tIns="45323" rIns="90646" bIns="45323" rtlCol="0"/>
          <a:lstStyle>
            <a:lvl1pPr algn="l">
              <a:defRPr sz="1100"/>
            </a:lvl1pPr>
          </a:lstStyle>
          <a:p>
            <a:endParaRPr kumimoji="1" lang="ja-JP" altLang="en-US"/>
          </a:p>
        </p:txBody>
      </p:sp>
      <p:sp>
        <p:nvSpPr>
          <p:cNvPr id="3" name="日付プレースホルダ 2"/>
          <p:cNvSpPr>
            <a:spLocks noGrp="1"/>
          </p:cNvSpPr>
          <p:nvPr>
            <p:ph type="dt" sz="quarter" idx="1"/>
          </p:nvPr>
        </p:nvSpPr>
        <p:spPr>
          <a:xfrm>
            <a:off x="3815573" y="0"/>
            <a:ext cx="2918621" cy="493237"/>
          </a:xfrm>
          <a:prstGeom prst="rect">
            <a:avLst/>
          </a:prstGeom>
        </p:spPr>
        <p:txBody>
          <a:bodyPr vert="horz" lIns="90646" tIns="45323" rIns="90646" bIns="45323" rtlCol="0"/>
          <a:lstStyle>
            <a:lvl1pPr algn="r">
              <a:defRPr sz="1100"/>
            </a:lvl1pPr>
          </a:lstStyle>
          <a:p>
            <a:fld id="{F109A3DB-1B94-4E62-A8BA-88B45F45E2C7}" type="datetimeFigureOut">
              <a:rPr kumimoji="1" lang="ja-JP" altLang="en-US" smtClean="0"/>
              <a:pPr/>
              <a:t>2018/4/17</a:t>
            </a:fld>
            <a:endParaRPr kumimoji="1" lang="ja-JP" altLang="en-US"/>
          </a:p>
        </p:txBody>
      </p:sp>
      <p:sp>
        <p:nvSpPr>
          <p:cNvPr id="4" name="フッター プレースホルダ 3"/>
          <p:cNvSpPr>
            <a:spLocks noGrp="1"/>
          </p:cNvSpPr>
          <p:nvPr>
            <p:ph type="ftr" sz="quarter" idx="2"/>
          </p:nvPr>
        </p:nvSpPr>
        <p:spPr>
          <a:xfrm>
            <a:off x="2" y="9371502"/>
            <a:ext cx="2918621" cy="493236"/>
          </a:xfrm>
          <a:prstGeom prst="rect">
            <a:avLst/>
          </a:prstGeom>
        </p:spPr>
        <p:txBody>
          <a:bodyPr vert="horz" lIns="90646" tIns="45323" rIns="90646" bIns="45323" rtlCol="0" anchor="b"/>
          <a:lstStyle>
            <a:lvl1pPr algn="l">
              <a:defRPr sz="1100"/>
            </a:lvl1pPr>
          </a:lstStyle>
          <a:p>
            <a:endParaRPr kumimoji="1" lang="ja-JP" altLang="en-US"/>
          </a:p>
        </p:txBody>
      </p:sp>
      <p:sp>
        <p:nvSpPr>
          <p:cNvPr id="5" name="スライド番号プレースホルダ 4"/>
          <p:cNvSpPr>
            <a:spLocks noGrp="1"/>
          </p:cNvSpPr>
          <p:nvPr>
            <p:ph type="sldNum" sz="quarter" idx="3"/>
          </p:nvPr>
        </p:nvSpPr>
        <p:spPr>
          <a:xfrm>
            <a:off x="3815573" y="9371502"/>
            <a:ext cx="2918621" cy="493236"/>
          </a:xfrm>
          <a:prstGeom prst="rect">
            <a:avLst/>
          </a:prstGeom>
        </p:spPr>
        <p:txBody>
          <a:bodyPr vert="horz" lIns="90646" tIns="45323" rIns="90646" bIns="45323" rtlCol="0" anchor="b"/>
          <a:lstStyle>
            <a:lvl1pPr algn="r">
              <a:defRPr sz="1100"/>
            </a:lvl1pPr>
          </a:lstStyle>
          <a:p>
            <a:fld id="{46CDB9C3-B633-4287-A844-C0E53F0023E9}" type="slidenum">
              <a:rPr kumimoji="1" lang="ja-JP" altLang="en-US" smtClean="0"/>
              <a:pPr/>
              <a:t>‹#›</a:t>
            </a:fld>
            <a:endParaRPr kumimoji="1" lang="ja-JP" altLang="en-US"/>
          </a:p>
        </p:txBody>
      </p:sp>
    </p:spTree>
    <p:extLst>
      <p:ext uri="{BB962C8B-B14F-4D97-AF65-F5344CB8AC3E}">
        <p14:creationId xmlns:p14="http://schemas.microsoft.com/office/powerpoint/2010/main" val="1555465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0"/>
            <a:ext cx="2919302" cy="493237"/>
          </a:xfrm>
          <a:prstGeom prst="rect">
            <a:avLst/>
          </a:prstGeom>
        </p:spPr>
        <p:txBody>
          <a:bodyPr vert="horz" lIns="90568" tIns="45288" rIns="90568" bIns="45288"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893" y="0"/>
            <a:ext cx="2919302" cy="493237"/>
          </a:xfrm>
          <a:prstGeom prst="rect">
            <a:avLst/>
          </a:prstGeom>
        </p:spPr>
        <p:txBody>
          <a:bodyPr vert="horz" lIns="90568" tIns="45288" rIns="90568" bIns="45288" rtlCol="0"/>
          <a:lstStyle>
            <a:lvl1pPr algn="r" fontAlgn="auto">
              <a:spcBef>
                <a:spcPts val="0"/>
              </a:spcBef>
              <a:spcAft>
                <a:spcPts val="0"/>
              </a:spcAft>
              <a:defRPr sz="1100">
                <a:latin typeface="+mn-lt"/>
                <a:ea typeface="+mn-ea"/>
              </a:defRPr>
            </a:lvl1pPr>
          </a:lstStyle>
          <a:p>
            <a:pPr>
              <a:defRPr/>
            </a:pPr>
            <a:fld id="{14D4D236-DB2D-4B4E-B03D-EC64537C1E5A}" type="datetimeFigureOut">
              <a:rPr lang="ja-JP" altLang="en-US"/>
              <a:pPr>
                <a:defRPr/>
              </a:pPr>
              <a:t>2018/4/17</a:t>
            </a:fld>
            <a:endParaRPr lang="ja-JP" altLang="en-US"/>
          </a:p>
        </p:txBody>
      </p:sp>
      <p:sp>
        <p:nvSpPr>
          <p:cNvPr id="4" name="スライド イメージ プレースホルダ 3"/>
          <p:cNvSpPr>
            <a:spLocks noGrp="1" noRot="1" noChangeAspect="1"/>
          </p:cNvSpPr>
          <p:nvPr>
            <p:ph type="sldImg" idx="2"/>
          </p:nvPr>
        </p:nvSpPr>
        <p:spPr>
          <a:xfrm>
            <a:off x="698500" y="741363"/>
            <a:ext cx="5340350" cy="3698875"/>
          </a:xfrm>
          <a:prstGeom prst="rect">
            <a:avLst/>
          </a:prstGeom>
          <a:noFill/>
          <a:ln w="12700">
            <a:solidFill>
              <a:prstClr val="black"/>
            </a:solidFill>
          </a:ln>
        </p:spPr>
        <p:txBody>
          <a:bodyPr vert="horz" lIns="90568" tIns="45288" rIns="90568" bIns="45288" rtlCol="0" anchor="ctr"/>
          <a:lstStyle/>
          <a:p>
            <a:pPr lvl="0"/>
            <a:endParaRPr lang="ja-JP" altLang="en-US" noProof="0"/>
          </a:p>
        </p:txBody>
      </p:sp>
      <p:sp>
        <p:nvSpPr>
          <p:cNvPr id="5" name="ノート プレースホルダ 4"/>
          <p:cNvSpPr>
            <a:spLocks noGrp="1"/>
          </p:cNvSpPr>
          <p:nvPr>
            <p:ph type="body" sz="quarter" idx="3"/>
          </p:nvPr>
        </p:nvSpPr>
        <p:spPr>
          <a:xfrm>
            <a:off x="674052" y="4686539"/>
            <a:ext cx="5387666" cy="4439132"/>
          </a:xfrm>
          <a:prstGeom prst="rect">
            <a:avLst/>
          </a:prstGeom>
        </p:spPr>
        <p:txBody>
          <a:bodyPr vert="horz" lIns="90568" tIns="45288" rIns="90568" bIns="4528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4" y="9371507"/>
            <a:ext cx="2919302" cy="493236"/>
          </a:xfrm>
          <a:prstGeom prst="rect">
            <a:avLst/>
          </a:prstGeom>
        </p:spPr>
        <p:txBody>
          <a:bodyPr vert="horz" lIns="90568" tIns="45288" rIns="90568" bIns="45288"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893" y="9371507"/>
            <a:ext cx="2919302" cy="493236"/>
          </a:xfrm>
          <a:prstGeom prst="rect">
            <a:avLst/>
          </a:prstGeom>
        </p:spPr>
        <p:txBody>
          <a:bodyPr vert="horz" lIns="90568" tIns="45288" rIns="90568" bIns="45288" rtlCol="0" anchor="b"/>
          <a:lstStyle>
            <a:lvl1pPr algn="r" fontAlgn="auto">
              <a:spcBef>
                <a:spcPts val="0"/>
              </a:spcBef>
              <a:spcAft>
                <a:spcPts val="0"/>
              </a:spcAft>
              <a:defRPr sz="1100">
                <a:latin typeface="+mn-lt"/>
                <a:ea typeface="+mn-ea"/>
              </a:defRPr>
            </a:lvl1pPr>
          </a:lstStyle>
          <a:p>
            <a:pPr>
              <a:defRPr/>
            </a:pPr>
            <a:fld id="{728A4BB8-0807-4227-948D-747C2F25B6EA}" type="slidenum">
              <a:rPr lang="ja-JP" altLang="en-US"/>
              <a:pPr>
                <a:defRPr/>
              </a:pPr>
              <a:t>‹#›</a:t>
            </a:fld>
            <a:endParaRPr lang="ja-JP" altLang="en-US"/>
          </a:p>
        </p:txBody>
      </p:sp>
    </p:spTree>
    <p:extLst>
      <p:ext uri="{BB962C8B-B14F-4D97-AF65-F5344CB8AC3E}">
        <p14:creationId xmlns:p14="http://schemas.microsoft.com/office/powerpoint/2010/main" val="2842209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49" algn="l" rtl="0" eaLnBrk="0" fontAlgn="base" hangingPunct="0">
      <a:spcBef>
        <a:spcPct val="30000"/>
      </a:spcBef>
      <a:spcAft>
        <a:spcPct val="0"/>
      </a:spcAft>
      <a:defRPr kumimoji="1" sz="1200" kern="1200">
        <a:solidFill>
          <a:schemeClr val="tx1"/>
        </a:solidFill>
        <a:latin typeface="+mn-lt"/>
        <a:ea typeface="+mn-ea"/>
        <a:cs typeface="+mn-cs"/>
      </a:defRPr>
    </a:lvl2pPr>
    <a:lvl3pPr marL="913897" algn="l" rtl="0" eaLnBrk="0" fontAlgn="base" hangingPunct="0">
      <a:spcBef>
        <a:spcPct val="30000"/>
      </a:spcBef>
      <a:spcAft>
        <a:spcPct val="0"/>
      </a:spcAft>
      <a:defRPr kumimoji="1" sz="1200" kern="1200">
        <a:solidFill>
          <a:schemeClr val="tx1"/>
        </a:solidFill>
        <a:latin typeface="+mn-lt"/>
        <a:ea typeface="+mn-ea"/>
        <a:cs typeface="+mn-cs"/>
      </a:defRPr>
    </a:lvl3pPr>
    <a:lvl4pPr marL="1370847" algn="l" rtl="0" eaLnBrk="0" fontAlgn="base" hangingPunct="0">
      <a:spcBef>
        <a:spcPct val="30000"/>
      </a:spcBef>
      <a:spcAft>
        <a:spcPct val="0"/>
      </a:spcAft>
      <a:defRPr kumimoji="1" sz="1200" kern="1200">
        <a:solidFill>
          <a:schemeClr val="tx1"/>
        </a:solidFill>
        <a:latin typeface="+mn-lt"/>
        <a:ea typeface="+mn-ea"/>
        <a:cs typeface="+mn-cs"/>
      </a:defRPr>
    </a:lvl4pPr>
    <a:lvl5pPr marL="1827795" algn="l" rtl="0" eaLnBrk="0" fontAlgn="base" hangingPunct="0">
      <a:spcBef>
        <a:spcPct val="30000"/>
      </a:spcBef>
      <a:spcAft>
        <a:spcPct val="0"/>
      </a:spcAft>
      <a:defRPr kumimoji="1" sz="1200" kern="1200">
        <a:solidFill>
          <a:schemeClr val="tx1"/>
        </a:solidFill>
        <a:latin typeface="+mn-lt"/>
        <a:ea typeface="+mn-ea"/>
        <a:cs typeface="+mn-cs"/>
      </a:defRPr>
    </a:lvl5pPr>
    <a:lvl6pPr marL="2284744" algn="l" defTabSz="913897" rtl="0" eaLnBrk="1" latinLnBrk="0" hangingPunct="1">
      <a:defRPr kumimoji="1" sz="1200" kern="1200">
        <a:solidFill>
          <a:schemeClr val="tx1"/>
        </a:solidFill>
        <a:latin typeface="+mn-lt"/>
        <a:ea typeface="+mn-ea"/>
        <a:cs typeface="+mn-cs"/>
      </a:defRPr>
    </a:lvl6pPr>
    <a:lvl7pPr marL="2741692" algn="l" defTabSz="913897" rtl="0" eaLnBrk="1" latinLnBrk="0" hangingPunct="1">
      <a:defRPr kumimoji="1" sz="1200" kern="1200">
        <a:solidFill>
          <a:schemeClr val="tx1"/>
        </a:solidFill>
        <a:latin typeface="+mn-lt"/>
        <a:ea typeface="+mn-ea"/>
        <a:cs typeface="+mn-cs"/>
      </a:defRPr>
    </a:lvl7pPr>
    <a:lvl8pPr marL="3198641" algn="l" defTabSz="913897" rtl="0" eaLnBrk="1" latinLnBrk="0" hangingPunct="1">
      <a:defRPr kumimoji="1" sz="1200" kern="1200">
        <a:solidFill>
          <a:schemeClr val="tx1"/>
        </a:solidFill>
        <a:latin typeface="+mn-lt"/>
        <a:ea typeface="+mn-ea"/>
        <a:cs typeface="+mn-cs"/>
      </a:defRPr>
    </a:lvl8pPr>
    <a:lvl9pPr marL="3655591" algn="l" defTabSz="91389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0"/>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6949" indent="0" algn="ctr">
              <a:buNone/>
              <a:defRPr>
                <a:solidFill>
                  <a:schemeClr val="tx1">
                    <a:tint val="75000"/>
                  </a:schemeClr>
                </a:solidFill>
              </a:defRPr>
            </a:lvl2pPr>
            <a:lvl3pPr marL="913897" indent="0" algn="ctr">
              <a:buNone/>
              <a:defRPr>
                <a:solidFill>
                  <a:schemeClr val="tx1">
                    <a:tint val="75000"/>
                  </a:schemeClr>
                </a:solidFill>
              </a:defRPr>
            </a:lvl3pPr>
            <a:lvl4pPr marL="1370847" indent="0" algn="ctr">
              <a:buNone/>
              <a:defRPr>
                <a:solidFill>
                  <a:schemeClr val="tx1">
                    <a:tint val="75000"/>
                  </a:schemeClr>
                </a:solidFill>
              </a:defRPr>
            </a:lvl4pPr>
            <a:lvl5pPr marL="1827795" indent="0" algn="ctr">
              <a:buNone/>
              <a:defRPr>
                <a:solidFill>
                  <a:schemeClr val="tx1">
                    <a:tint val="75000"/>
                  </a:schemeClr>
                </a:solidFill>
              </a:defRPr>
            </a:lvl5pPr>
            <a:lvl6pPr marL="2284744" indent="0" algn="ctr">
              <a:buNone/>
              <a:defRPr>
                <a:solidFill>
                  <a:schemeClr val="tx1">
                    <a:tint val="75000"/>
                  </a:schemeClr>
                </a:solidFill>
              </a:defRPr>
            </a:lvl6pPr>
            <a:lvl7pPr marL="2741692" indent="0" algn="ctr">
              <a:buNone/>
              <a:defRPr>
                <a:solidFill>
                  <a:schemeClr val="tx1">
                    <a:tint val="75000"/>
                  </a:schemeClr>
                </a:solidFill>
              </a:defRPr>
            </a:lvl7pPr>
            <a:lvl8pPr marL="3198641" indent="0" algn="ctr">
              <a:buNone/>
              <a:defRPr>
                <a:solidFill>
                  <a:schemeClr val="tx1">
                    <a:tint val="75000"/>
                  </a:schemeClr>
                </a:solidFill>
              </a:defRPr>
            </a:lvl8pPr>
            <a:lvl9pPr marL="365559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5C60351-F71C-4CDB-9DC0-E29E2F6A6077}"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EBA1082-C123-4DFE-AB9E-270C799FFB47}"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D1FDAAE-7672-408B-A1CE-4372B0F15C9E}"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7113246" y="6309334"/>
            <a:ext cx="2311400" cy="365125"/>
          </a:xfrm>
        </p:spPr>
        <p:txBody>
          <a:bodyPr/>
          <a:lstStyle>
            <a:lvl1pPr>
              <a:defRPr/>
            </a:lvl1pPr>
          </a:lstStyle>
          <a:p>
            <a:pPr>
              <a:defRPr/>
            </a:pPr>
            <a:fld id="{62D737E1-DBC3-4198-A57C-B12D92589A37}"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1" y="274645"/>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5B77959-1CF7-473F-A527-CE74D5C75F19}"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E8010D-434A-4243-BBBE-35AEBD8FA182}"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949" indent="0" algn="ctr">
              <a:buNone/>
              <a:defRPr>
                <a:solidFill>
                  <a:schemeClr val="tx1">
                    <a:tint val="75000"/>
                  </a:schemeClr>
                </a:solidFill>
              </a:defRPr>
            </a:lvl2pPr>
            <a:lvl3pPr marL="913897" indent="0" algn="ctr">
              <a:buNone/>
              <a:defRPr>
                <a:solidFill>
                  <a:schemeClr val="tx1">
                    <a:tint val="75000"/>
                  </a:schemeClr>
                </a:solidFill>
              </a:defRPr>
            </a:lvl3pPr>
            <a:lvl4pPr marL="1370847" indent="0" algn="ctr">
              <a:buNone/>
              <a:defRPr>
                <a:solidFill>
                  <a:schemeClr val="tx1">
                    <a:tint val="75000"/>
                  </a:schemeClr>
                </a:solidFill>
              </a:defRPr>
            </a:lvl4pPr>
            <a:lvl5pPr marL="1827795" indent="0" algn="ctr">
              <a:buNone/>
              <a:defRPr>
                <a:solidFill>
                  <a:schemeClr val="tx1">
                    <a:tint val="75000"/>
                  </a:schemeClr>
                </a:solidFill>
              </a:defRPr>
            </a:lvl5pPr>
            <a:lvl6pPr marL="2284744" indent="0" algn="ctr">
              <a:buNone/>
              <a:defRPr>
                <a:solidFill>
                  <a:schemeClr val="tx1">
                    <a:tint val="75000"/>
                  </a:schemeClr>
                </a:solidFill>
              </a:defRPr>
            </a:lvl6pPr>
            <a:lvl7pPr marL="2741692" indent="0" algn="ctr">
              <a:buNone/>
              <a:defRPr>
                <a:solidFill>
                  <a:schemeClr val="tx1">
                    <a:tint val="75000"/>
                  </a:schemeClr>
                </a:solidFill>
              </a:defRPr>
            </a:lvl7pPr>
            <a:lvl8pPr marL="3198641" indent="0" algn="ctr">
              <a:buNone/>
              <a:defRPr>
                <a:solidFill>
                  <a:schemeClr val="tx1">
                    <a:tint val="75000"/>
                  </a:schemeClr>
                </a:solidFill>
              </a:defRPr>
            </a:lvl8pPr>
            <a:lvl9pPr marL="365559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DECF002-2452-43B4-B6A8-1604FCA0DABD}"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652706E-6C94-4336-A86E-81DB8827B3A6}"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4"/>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6949" indent="0">
              <a:buNone/>
              <a:defRPr sz="1800">
                <a:solidFill>
                  <a:schemeClr val="tx1">
                    <a:tint val="75000"/>
                  </a:schemeClr>
                </a:solidFill>
              </a:defRPr>
            </a:lvl2pPr>
            <a:lvl3pPr marL="913897" indent="0">
              <a:buNone/>
              <a:defRPr sz="1600">
                <a:solidFill>
                  <a:schemeClr val="tx1">
                    <a:tint val="75000"/>
                  </a:schemeClr>
                </a:solidFill>
              </a:defRPr>
            </a:lvl3pPr>
            <a:lvl4pPr marL="1370847" indent="0">
              <a:buNone/>
              <a:defRPr sz="1400">
                <a:solidFill>
                  <a:schemeClr val="tx1">
                    <a:tint val="75000"/>
                  </a:schemeClr>
                </a:solidFill>
              </a:defRPr>
            </a:lvl4pPr>
            <a:lvl5pPr marL="1827795" indent="0">
              <a:buNone/>
              <a:defRPr sz="1400">
                <a:solidFill>
                  <a:schemeClr val="tx1">
                    <a:tint val="75000"/>
                  </a:schemeClr>
                </a:solidFill>
              </a:defRPr>
            </a:lvl5pPr>
            <a:lvl6pPr marL="2284744" indent="0">
              <a:buNone/>
              <a:defRPr sz="1400">
                <a:solidFill>
                  <a:schemeClr val="tx1">
                    <a:tint val="75000"/>
                  </a:schemeClr>
                </a:solidFill>
              </a:defRPr>
            </a:lvl6pPr>
            <a:lvl7pPr marL="2741692" indent="0">
              <a:buNone/>
              <a:defRPr sz="1400">
                <a:solidFill>
                  <a:schemeClr val="tx1">
                    <a:tint val="75000"/>
                  </a:schemeClr>
                </a:solidFill>
              </a:defRPr>
            </a:lvl7pPr>
            <a:lvl8pPr marL="3198641" indent="0">
              <a:buNone/>
              <a:defRPr sz="1400">
                <a:solidFill>
                  <a:schemeClr val="tx1">
                    <a:tint val="75000"/>
                  </a:schemeClr>
                </a:solidFill>
              </a:defRPr>
            </a:lvl8pPr>
            <a:lvl9pPr marL="365559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594C62B-A01E-4D53-9736-BFA83CC09566}"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6"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2919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C7639B7-74DF-44D2-AD7A-9C2326FAB561}"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6" y="1535113"/>
            <a:ext cx="4376738"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6"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386" y="1535113"/>
            <a:ext cx="4378325"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38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4438BBE-4475-44CC-B4AF-FA2039EB24F0}" type="datetime1">
              <a:rPr kumimoji="1" lang="ja-JP" altLang="en-US" smtClean="0"/>
              <a:t>2018/4/17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9DE97DC-D9FB-490B-BEFE-6D52B3661ACD}" type="datetime1">
              <a:rPr kumimoji="1" lang="ja-JP" altLang="en-US" smtClean="0"/>
              <a:t>2018/4/17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A936B36-05AF-45D2-ADE3-DABB39C874D6}" type="datetime1">
              <a:rPr kumimoji="1" lang="ja-JP" altLang="en-US" smtClean="0"/>
              <a:t>2018/4/17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508"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11"/>
            <a:ext cx="3259138" cy="4691063"/>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EBD9BD3-159C-487B-97A3-A090216DB543}"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C333141-7EAE-44BF-A59D-A7888D99232B}"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5F67C6-FB39-4A1F-A8DA-18EB3416C525}"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49" indent="0">
              <a:buNone/>
              <a:defRPr sz="2800"/>
            </a:lvl2pPr>
            <a:lvl3pPr marL="913897" indent="0">
              <a:buNone/>
              <a:defRPr sz="2400"/>
            </a:lvl3pPr>
            <a:lvl4pPr marL="1370847" indent="0">
              <a:buNone/>
              <a:defRPr sz="2000"/>
            </a:lvl4pPr>
            <a:lvl5pPr marL="1827795" indent="0">
              <a:buNone/>
              <a:defRPr sz="2000"/>
            </a:lvl5pPr>
            <a:lvl6pPr marL="2284744" indent="0">
              <a:buNone/>
              <a:defRPr sz="2000"/>
            </a:lvl6pPr>
            <a:lvl7pPr marL="2741692" indent="0">
              <a:buNone/>
              <a:defRPr sz="2000"/>
            </a:lvl7pPr>
            <a:lvl8pPr marL="3198641" indent="0">
              <a:buNone/>
              <a:defRPr sz="2000"/>
            </a:lvl8pPr>
            <a:lvl9pPr marL="3655591" indent="0">
              <a:buNone/>
              <a:defRPr sz="2000"/>
            </a:lvl9pPr>
          </a:lstStyle>
          <a:p>
            <a:endParaRPr kumimoji="1" lang="ja-JP" altLang="en-US"/>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9A22D1C-4CE1-4E79-9F36-0CB7EFDC4FC4}"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FBFE29-1E15-4AE1-88DE-56DF1DAB6DC9}"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4" y="274645"/>
            <a:ext cx="65341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146F50C-30AA-4A09-8E2F-2C9BD712C4DB}"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4DEF28B-0CF7-4481-B572-4B0D1CB97608}" type="slidenum">
              <a:rPr kumimoji="1" lang="ja-JP" altLang="en-US" smtClean="0"/>
              <a:pPr/>
              <a: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1"/>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949" indent="0" algn="ctr">
              <a:buNone/>
              <a:defRPr>
                <a:solidFill>
                  <a:schemeClr val="tx1">
                    <a:tint val="75000"/>
                  </a:schemeClr>
                </a:solidFill>
              </a:defRPr>
            </a:lvl2pPr>
            <a:lvl3pPr marL="913897" indent="0" algn="ctr">
              <a:buNone/>
              <a:defRPr>
                <a:solidFill>
                  <a:schemeClr val="tx1">
                    <a:tint val="75000"/>
                  </a:schemeClr>
                </a:solidFill>
              </a:defRPr>
            </a:lvl3pPr>
            <a:lvl4pPr marL="1370847" indent="0" algn="ctr">
              <a:buNone/>
              <a:defRPr>
                <a:solidFill>
                  <a:schemeClr val="tx1">
                    <a:tint val="75000"/>
                  </a:schemeClr>
                </a:solidFill>
              </a:defRPr>
            </a:lvl4pPr>
            <a:lvl5pPr marL="1827795" indent="0" algn="ctr">
              <a:buNone/>
              <a:defRPr>
                <a:solidFill>
                  <a:schemeClr val="tx1">
                    <a:tint val="75000"/>
                  </a:schemeClr>
                </a:solidFill>
              </a:defRPr>
            </a:lvl5pPr>
            <a:lvl6pPr marL="2284744" indent="0" algn="ctr">
              <a:buNone/>
              <a:defRPr>
                <a:solidFill>
                  <a:schemeClr val="tx1">
                    <a:tint val="75000"/>
                  </a:schemeClr>
                </a:solidFill>
              </a:defRPr>
            </a:lvl6pPr>
            <a:lvl7pPr marL="2741692" indent="0" algn="ctr">
              <a:buNone/>
              <a:defRPr>
                <a:solidFill>
                  <a:schemeClr val="tx1">
                    <a:tint val="75000"/>
                  </a:schemeClr>
                </a:solidFill>
              </a:defRPr>
            </a:lvl7pPr>
            <a:lvl8pPr marL="3198641" indent="0" algn="ctr">
              <a:buNone/>
              <a:defRPr>
                <a:solidFill>
                  <a:schemeClr val="tx1">
                    <a:tint val="75000"/>
                  </a:schemeClr>
                </a:solidFill>
              </a:defRPr>
            </a:lvl8pPr>
            <a:lvl9pPr marL="365559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b="0">
                <a:latin typeface="Arial" pitchFamily="34" charset="0"/>
              </a:defRPr>
            </a:lvl1pPr>
          </a:lstStyle>
          <a:p>
            <a:pPr>
              <a:defRPr/>
            </a:pPr>
            <a:fld id="{7F38EAD1-29A3-44E7-A685-4AEEC79CA575}"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0">
                <a:latin typeface="Arial" pitchFamily="34" charset="0"/>
              </a:defRPr>
            </a:lvl1pPr>
          </a:lstStyle>
          <a:p>
            <a:pPr>
              <a:defRPr/>
            </a:pPr>
            <a:fld id="{0DB952C4-60DE-40D2-BDF8-EB101E8113EC}"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b="0">
                <a:latin typeface="Arial" pitchFamily="34" charset="0"/>
              </a:defRPr>
            </a:lvl1pPr>
          </a:lstStyle>
          <a:p>
            <a:pPr>
              <a:defRPr/>
            </a:pPr>
            <a:fld id="{30624695-4A2F-45A6-AC41-58E717BC0291}"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0">
                <a:latin typeface="Arial" pitchFamily="34" charset="0"/>
              </a:defRPr>
            </a:lvl1pPr>
          </a:lstStyle>
          <a:p>
            <a:pPr>
              <a:defRPr/>
            </a:pPr>
            <a:fld id="{427F41AB-E8ED-42FC-8DE1-A8B72E3F033A}" type="slidenum">
              <a:rPr lang="ja-JP" altLang="en-US"/>
              <a:pPr>
                <a:defRPr/>
              </a:pPr>
              <a:t>‹#›</a:t>
            </a:fld>
            <a:endParaRPr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2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6949" indent="0">
              <a:buNone/>
              <a:defRPr sz="1800">
                <a:solidFill>
                  <a:schemeClr val="tx1">
                    <a:tint val="75000"/>
                  </a:schemeClr>
                </a:solidFill>
              </a:defRPr>
            </a:lvl2pPr>
            <a:lvl3pPr marL="913897" indent="0">
              <a:buNone/>
              <a:defRPr sz="1600">
                <a:solidFill>
                  <a:schemeClr val="tx1">
                    <a:tint val="75000"/>
                  </a:schemeClr>
                </a:solidFill>
              </a:defRPr>
            </a:lvl3pPr>
            <a:lvl4pPr marL="1370847" indent="0">
              <a:buNone/>
              <a:defRPr sz="1400">
                <a:solidFill>
                  <a:schemeClr val="tx1">
                    <a:tint val="75000"/>
                  </a:schemeClr>
                </a:solidFill>
              </a:defRPr>
            </a:lvl4pPr>
            <a:lvl5pPr marL="1827795" indent="0">
              <a:buNone/>
              <a:defRPr sz="1400">
                <a:solidFill>
                  <a:schemeClr val="tx1">
                    <a:tint val="75000"/>
                  </a:schemeClr>
                </a:solidFill>
              </a:defRPr>
            </a:lvl5pPr>
            <a:lvl6pPr marL="2284744" indent="0">
              <a:buNone/>
              <a:defRPr sz="1400">
                <a:solidFill>
                  <a:schemeClr val="tx1">
                    <a:tint val="75000"/>
                  </a:schemeClr>
                </a:solidFill>
              </a:defRPr>
            </a:lvl6pPr>
            <a:lvl7pPr marL="2741692" indent="0">
              <a:buNone/>
              <a:defRPr sz="1400">
                <a:solidFill>
                  <a:schemeClr val="tx1">
                    <a:tint val="75000"/>
                  </a:schemeClr>
                </a:solidFill>
              </a:defRPr>
            </a:lvl7pPr>
            <a:lvl8pPr marL="3198641" indent="0">
              <a:buNone/>
              <a:defRPr sz="1400">
                <a:solidFill>
                  <a:schemeClr val="tx1">
                    <a:tint val="75000"/>
                  </a:schemeClr>
                </a:solidFill>
              </a:defRPr>
            </a:lvl8pPr>
            <a:lvl9pPr marL="3655591"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b="0">
                <a:latin typeface="Arial" pitchFamily="34" charset="0"/>
              </a:defRPr>
            </a:lvl1pPr>
          </a:lstStyle>
          <a:p>
            <a:pPr>
              <a:defRPr/>
            </a:pPr>
            <a:fld id="{0F3B65BB-8B71-49E3-B300-0079C302A66C}"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0">
                <a:latin typeface="Arial" pitchFamily="34" charset="0"/>
              </a:defRPr>
            </a:lvl1pPr>
          </a:lstStyle>
          <a:p>
            <a:pPr>
              <a:defRPr/>
            </a:pPr>
            <a:fld id="{64FA1A8A-0CE4-477F-A9DD-8952484BC470}" type="slidenum">
              <a:rPr lang="ja-JP" altLang="en-US"/>
              <a:pPr>
                <a:defRPr/>
              </a:pPr>
              <a:t>‹#›</a:t>
            </a:fld>
            <a:endParaRPr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12"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19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b="0">
                <a:latin typeface="Arial" pitchFamily="34" charset="0"/>
              </a:defRPr>
            </a:lvl1pPr>
          </a:lstStyle>
          <a:p>
            <a:pPr>
              <a:defRPr/>
            </a:pPr>
            <a:fld id="{09D118B9-17DE-4A66-8F35-7262AF0F25F9}" type="datetime1">
              <a:rPr lang="ja-JP" altLang="en-US" smtClean="0"/>
              <a:t>2018/4/17</a:t>
            </a:fld>
            <a:endParaRPr lang="ja-JP" altLang="en-US"/>
          </a:p>
        </p:txBody>
      </p:sp>
      <p:sp>
        <p:nvSpPr>
          <p:cNvPr id="6" name="フッター プレースホルダ 5"/>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b="0">
                <a:latin typeface="Arial" pitchFamily="34" charset="0"/>
              </a:defRPr>
            </a:lvl1pPr>
          </a:lstStyle>
          <a:p>
            <a:pPr>
              <a:defRPr/>
            </a:pPr>
            <a:fld id="{07F003FD-0B8A-46DE-B49E-EB7374679BB8}" type="slidenum">
              <a:rPr lang="ja-JP" altLang="en-US"/>
              <a:pPr>
                <a:defRPr/>
              </a:pPr>
              <a:t>‹#›</a:t>
            </a:fld>
            <a:endParaRPr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6" y="1535113"/>
            <a:ext cx="4376738"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6"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91" y="1535113"/>
            <a:ext cx="4378325"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9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b="0">
                <a:latin typeface="Arial" pitchFamily="34" charset="0"/>
              </a:defRPr>
            </a:lvl1pPr>
          </a:lstStyle>
          <a:p>
            <a:pPr>
              <a:defRPr/>
            </a:pPr>
            <a:fld id="{F9CA53BE-F718-4F07-9D45-7559E5BAB589}" type="datetime1">
              <a:rPr lang="ja-JP" altLang="en-US" smtClean="0"/>
              <a:t>2018/4/17</a:t>
            </a:fld>
            <a:endParaRPr lang="ja-JP" altLang="en-US"/>
          </a:p>
        </p:txBody>
      </p:sp>
      <p:sp>
        <p:nvSpPr>
          <p:cNvPr id="8" name="フッター プレースホルダ 7"/>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b="0">
                <a:latin typeface="Arial" pitchFamily="34" charset="0"/>
              </a:defRPr>
            </a:lvl1pPr>
          </a:lstStyle>
          <a:p>
            <a:pPr>
              <a:defRPr/>
            </a:pPr>
            <a:fld id="{4E2478D2-6888-4505-95E5-192B16EF8FE2}" type="slidenum">
              <a:rPr lang="ja-JP" altLang="en-US"/>
              <a:pPr>
                <a:defRPr/>
              </a:pPr>
              <a:t>‹#›</a:t>
            </a:fld>
            <a:endParaRPr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44624"/>
            <a:ext cx="8915400" cy="611312"/>
          </a:xfrm>
        </p:spPr>
        <p:style>
          <a:lnRef idx="1">
            <a:schemeClr val="accent1"/>
          </a:lnRef>
          <a:fillRef idx="2">
            <a:schemeClr val="accent1"/>
          </a:fillRef>
          <a:effectRef idx="1">
            <a:schemeClr val="accent1"/>
          </a:effectRef>
          <a:fontRef idx="none"/>
        </p:style>
        <p:txBody>
          <a:bodyPr tIns="71961">
            <a:spAutoFit/>
          </a:bodyPr>
          <a:lstStyle>
            <a:lvl1pPr>
              <a:defRPr sz="3200"/>
            </a:lvl1pPr>
          </a:lstStyle>
          <a:p>
            <a:r>
              <a:rPr lang="ja-JP" altLang="en-US" dirty="0" smtClean="0"/>
              <a:t>マスタ タイトルの書式設定</a:t>
            </a:r>
            <a:endParaRPr lang="ja-JP" altLang="en-US" dirty="0"/>
          </a:p>
        </p:txBody>
      </p:sp>
      <p:sp>
        <p:nvSpPr>
          <p:cNvPr id="3" name="日付プレースホルダ 2"/>
          <p:cNvSpPr>
            <a:spLocks noGrp="1"/>
          </p:cNvSpPr>
          <p:nvPr>
            <p:ph type="dt" sz="half" idx="10"/>
          </p:nvPr>
        </p:nvSpPr>
        <p:spPr/>
        <p:txBody>
          <a:bodyPr/>
          <a:lstStyle>
            <a:lvl1pPr>
              <a:defRPr b="0">
                <a:latin typeface="Arial" pitchFamily="34" charset="0"/>
              </a:defRPr>
            </a:lvl1pPr>
          </a:lstStyle>
          <a:p>
            <a:pPr>
              <a:defRPr/>
            </a:pPr>
            <a:fld id="{CDD97163-2FDB-4FF9-8524-7B323EC2EEEF}" type="datetime1">
              <a:rPr lang="ja-JP" altLang="en-US" smtClean="0"/>
              <a:t>2018/4/17</a:t>
            </a:fld>
            <a:endParaRPr lang="ja-JP" altLang="en-US"/>
          </a:p>
        </p:txBody>
      </p:sp>
      <p:sp>
        <p:nvSpPr>
          <p:cNvPr id="4" name="フッター プレースホルダ 3"/>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b="0">
                <a:latin typeface="Arial" pitchFamily="34" charset="0"/>
              </a:defRPr>
            </a:lvl1pPr>
          </a:lstStyle>
          <a:p>
            <a:pPr>
              <a:defRPr/>
            </a:pPr>
            <a:fld id="{A8D20369-3830-41F7-AE67-6C931C1F10FD}" type="slidenum">
              <a:rPr lang="ja-JP" altLang="en-US"/>
              <a:pPr>
                <a:defRPr/>
              </a:pPr>
              <a:t>‹#›</a:t>
            </a:fld>
            <a:endParaRPr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b="0">
                <a:latin typeface="Arial" pitchFamily="34" charset="0"/>
              </a:defRPr>
            </a:lvl1pPr>
          </a:lstStyle>
          <a:p>
            <a:pPr>
              <a:defRPr/>
            </a:pPr>
            <a:fld id="{F1F39854-C5E8-49AF-8BC7-667E6070CD79}" type="datetime1">
              <a:rPr lang="ja-JP" altLang="en-US" smtClean="0"/>
              <a:t>2018/4/17</a:t>
            </a:fld>
            <a:endParaRPr lang="ja-JP" altLang="en-US"/>
          </a:p>
        </p:txBody>
      </p:sp>
      <p:sp>
        <p:nvSpPr>
          <p:cNvPr id="3" name="フッター プレースホルダ 2"/>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4" name="スライド番号プレースホルダ 3"/>
          <p:cNvSpPr>
            <a:spLocks noGrp="1"/>
          </p:cNvSpPr>
          <p:nvPr>
            <p:ph type="sldNum" sz="quarter" idx="12"/>
          </p:nvPr>
        </p:nvSpPr>
        <p:spPr>
          <a:xfrm>
            <a:off x="7594607" y="6492889"/>
            <a:ext cx="2311400" cy="365125"/>
          </a:xfrm>
        </p:spPr>
        <p:txBody>
          <a:bodyPr/>
          <a:lstStyle>
            <a:lvl1pPr>
              <a:defRPr b="0">
                <a:latin typeface="Arial" pitchFamily="34" charset="0"/>
              </a:defRPr>
            </a:lvl1pPr>
          </a:lstStyle>
          <a:p>
            <a:pPr>
              <a:defRPr/>
            </a:pPr>
            <a:fld id="{EEFA5F06-A6D6-4C52-8B50-771098D6CB1C}"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5"/>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6949" indent="0">
              <a:buNone/>
              <a:defRPr sz="1800">
                <a:solidFill>
                  <a:schemeClr val="tx1">
                    <a:tint val="75000"/>
                  </a:schemeClr>
                </a:solidFill>
              </a:defRPr>
            </a:lvl2pPr>
            <a:lvl3pPr marL="913897" indent="0">
              <a:buNone/>
              <a:defRPr sz="1600">
                <a:solidFill>
                  <a:schemeClr val="tx1">
                    <a:tint val="75000"/>
                  </a:schemeClr>
                </a:solidFill>
              </a:defRPr>
            </a:lvl3pPr>
            <a:lvl4pPr marL="1370847" indent="0">
              <a:buNone/>
              <a:defRPr sz="1400">
                <a:solidFill>
                  <a:schemeClr val="tx1">
                    <a:tint val="75000"/>
                  </a:schemeClr>
                </a:solidFill>
              </a:defRPr>
            </a:lvl4pPr>
            <a:lvl5pPr marL="1827795" indent="0">
              <a:buNone/>
              <a:defRPr sz="1400">
                <a:solidFill>
                  <a:schemeClr val="tx1">
                    <a:tint val="75000"/>
                  </a:schemeClr>
                </a:solidFill>
              </a:defRPr>
            </a:lvl5pPr>
            <a:lvl6pPr marL="2284744" indent="0">
              <a:buNone/>
              <a:defRPr sz="1400">
                <a:solidFill>
                  <a:schemeClr val="tx1">
                    <a:tint val="75000"/>
                  </a:schemeClr>
                </a:solidFill>
              </a:defRPr>
            </a:lvl6pPr>
            <a:lvl7pPr marL="2741692" indent="0">
              <a:buNone/>
              <a:defRPr sz="1400">
                <a:solidFill>
                  <a:schemeClr val="tx1">
                    <a:tint val="75000"/>
                  </a:schemeClr>
                </a:solidFill>
              </a:defRPr>
            </a:lvl7pPr>
            <a:lvl8pPr marL="3198641" indent="0">
              <a:buNone/>
              <a:defRPr sz="1400">
                <a:solidFill>
                  <a:schemeClr val="tx1">
                    <a:tint val="75000"/>
                  </a:schemeClr>
                </a:solidFill>
              </a:defRPr>
            </a:lvl8pPr>
            <a:lvl9pPr marL="3655591"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016C84A-D954-468E-B977-11CDFEAD0DB5}"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A889158-25C9-43B1-9CF1-92B83142D268}"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8"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11"/>
            <a:ext cx="3259138" cy="4691063"/>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b="0">
                <a:latin typeface="Arial" pitchFamily="34" charset="0"/>
              </a:defRPr>
            </a:lvl1pPr>
          </a:lstStyle>
          <a:p>
            <a:pPr>
              <a:defRPr/>
            </a:pPr>
            <a:fld id="{7C550A19-73DA-4913-B1C7-9B4F9A559F91}" type="datetime1">
              <a:rPr lang="ja-JP" altLang="en-US" smtClean="0"/>
              <a:t>2018/4/17</a:t>
            </a:fld>
            <a:endParaRPr lang="ja-JP" altLang="en-US"/>
          </a:p>
        </p:txBody>
      </p:sp>
      <p:sp>
        <p:nvSpPr>
          <p:cNvPr id="6" name="フッター プレースホルダ 5"/>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b="0">
                <a:latin typeface="Arial" pitchFamily="34" charset="0"/>
              </a:defRPr>
            </a:lvl1pPr>
          </a:lstStyle>
          <a:p>
            <a:pPr>
              <a:defRPr/>
            </a:pPr>
            <a:fld id="{90BE6108-ED91-40FC-8939-107725AB1229}" type="slidenum">
              <a:rPr lang="ja-JP" altLang="en-US"/>
              <a:pPr>
                <a:defRPr/>
              </a:pPr>
              <a:t>‹#›</a:t>
            </a:fld>
            <a:endParaRPr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6949" indent="0">
              <a:buNone/>
              <a:defRPr sz="2800"/>
            </a:lvl2pPr>
            <a:lvl3pPr marL="913897" indent="0">
              <a:buNone/>
              <a:defRPr sz="2400"/>
            </a:lvl3pPr>
            <a:lvl4pPr marL="1370847" indent="0">
              <a:buNone/>
              <a:defRPr sz="2000"/>
            </a:lvl4pPr>
            <a:lvl5pPr marL="1827795" indent="0">
              <a:buNone/>
              <a:defRPr sz="2000"/>
            </a:lvl5pPr>
            <a:lvl6pPr marL="2284744" indent="0">
              <a:buNone/>
              <a:defRPr sz="2000"/>
            </a:lvl6pPr>
            <a:lvl7pPr marL="2741692" indent="0">
              <a:buNone/>
              <a:defRPr sz="2000"/>
            </a:lvl7pPr>
            <a:lvl8pPr marL="3198641" indent="0">
              <a:buNone/>
              <a:defRPr sz="2000"/>
            </a:lvl8pPr>
            <a:lvl9pPr marL="36555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b="0">
                <a:latin typeface="Arial" pitchFamily="34" charset="0"/>
              </a:defRPr>
            </a:lvl1pPr>
          </a:lstStyle>
          <a:p>
            <a:pPr>
              <a:defRPr/>
            </a:pPr>
            <a:fld id="{8990E6A0-EEEA-4E13-9E50-01C465170949}" type="datetime1">
              <a:rPr lang="ja-JP" altLang="en-US" smtClean="0"/>
              <a:t>2018/4/17</a:t>
            </a:fld>
            <a:endParaRPr lang="ja-JP" altLang="en-US"/>
          </a:p>
        </p:txBody>
      </p:sp>
      <p:sp>
        <p:nvSpPr>
          <p:cNvPr id="6" name="フッター プレースホルダ 5"/>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b="0">
                <a:latin typeface="Arial" pitchFamily="34" charset="0"/>
              </a:defRPr>
            </a:lvl1pPr>
          </a:lstStyle>
          <a:p>
            <a:pPr>
              <a:defRPr/>
            </a:pPr>
            <a:fld id="{F3045EF8-A3F9-43CD-B6A9-C03A394B2452}" type="slidenum">
              <a:rPr lang="ja-JP" altLang="en-US"/>
              <a:pPr>
                <a:defRPr/>
              </a:pPr>
              <a:t>‹#›</a:t>
            </a:fld>
            <a:endParaRPr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82960"/>
            <a:ext cx="8915400" cy="523220"/>
          </a:xfrm>
        </p:spPr>
        <p:style>
          <a:lnRef idx="1">
            <a:schemeClr val="accent1"/>
          </a:lnRef>
          <a:fillRef idx="2">
            <a:schemeClr val="accent1"/>
          </a:fillRef>
          <a:effectRef idx="1">
            <a:schemeClr val="accent1"/>
          </a:effectRef>
          <a:fontRef idx="none"/>
        </p:style>
        <p:txBody>
          <a:bodyPr>
            <a:spAutoFit/>
          </a:bodyPr>
          <a:lstStyle/>
          <a:p>
            <a:r>
              <a:rPr lang="ja-JP" altLang="en-US" dirty="0" smtClean="0"/>
              <a:t>マスタ タイトルの書式設定</a:t>
            </a:r>
            <a:endParaRPr lang="ja-JP" altLang="en-US" dirty="0"/>
          </a:p>
        </p:txBody>
      </p:sp>
      <p:sp>
        <p:nvSpPr>
          <p:cNvPr id="3" name="縦書きテキスト プレースホルダ 2"/>
          <p:cNvSpPr>
            <a:spLocks noGrp="1"/>
          </p:cNvSpPr>
          <p:nvPr>
            <p:ph type="body" orient="vert" idx="1"/>
          </p:nvPr>
        </p:nvSpPr>
        <p:spPr>
          <a:xfrm>
            <a:off x="488510" y="692699"/>
            <a:ext cx="8922196" cy="2283702"/>
          </a:xfrm>
        </p:spPr>
        <p:style>
          <a:lnRef idx="2">
            <a:schemeClr val="accent1"/>
          </a:lnRef>
          <a:fillRef idx="1">
            <a:schemeClr val="lt1"/>
          </a:fillRef>
          <a:effectRef idx="0">
            <a:schemeClr val="accent1"/>
          </a:effectRef>
          <a:fontRef idx="none"/>
        </p:style>
        <p:txBody>
          <a:bodyPr>
            <a:sp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p:txBody>
          <a:bodyPr/>
          <a:lstStyle>
            <a:lvl1pPr>
              <a:defRPr b="0">
                <a:latin typeface="Arial" pitchFamily="34" charset="0"/>
              </a:defRPr>
            </a:lvl1pPr>
          </a:lstStyle>
          <a:p>
            <a:pPr>
              <a:defRPr/>
            </a:pPr>
            <a:fld id="{51204846-EC14-4962-BAE8-85B7EA755560}"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0">
                <a:latin typeface="Arial" pitchFamily="34" charset="0"/>
              </a:defRPr>
            </a:lvl1pPr>
          </a:lstStyle>
          <a:p>
            <a:pPr>
              <a:defRPr/>
            </a:pPr>
            <a:fld id="{BCD99B63-B0A0-466A-AA3C-F5127584ECA7}" type="slidenum">
              <a:rPr lang="ja-JP" altLang="en-US"/>
              <a:pPr>
                <a:defRPr/>
              </a:pPr>
              <a:t>‹#›</a:t>
            </a:fld>
            <a:endParaRPr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45"/>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b="0">
                <a:latin typeface="Arial" pitchFamily="34" charset="0"/>
              </a:defRPr>
            </a:lvl1pPr>
          </a:lstStyle>
          <a:p>
            <a:pPr>
              <a:defRPr/>
            </a:pPr>
            <a:fld id="{A1887838-326B-436B-A7FA-9DA8B9A7F3A5}" type="datetime1">
              <a:rPr lang="ja-JP" altLang="en-US" smtClean="0"/>
              <a:t>2018/4/17</a:t>
            </a:fld>
            <a:endParaRPr lang="ja-JP" altLang="en-US"/>
          </a:p>
        </p:txBody>
      </p:sp>
      <p:sp>
        <p:nvSpPr>
          <p:cNvPr id="5" name="フッター プレースホルダ 4"/>
          <p:cNvSpPr>
            <a:spLocks noGrp="1"/>
          </p:cNvSpPr>
          <p:nvPr>
            <p:ph type="ftr" sz="quarter" idx="11"/>
          </p:nvPr>
        </p:nvSpPr>
        <p:spPr/>
        <p:txBody>
          <a:bodyPr/>
          <a:lstStyle>
            <a:lvl1pPr>
              <a:defRPr b="0">
                <a:latin typeface="Arial" pitchFamily="34" charset="0"/>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0">
                <a:latin typeface="Arial" pitchFamily="34" charset="0"/>
              </a:defRPr>
            </a:lvl1pPr>
          </a:lstStyle>
          <a:p>
            <a:pPr>
              <a:defRPr/>
            </a:pPr>
            <a:fld id="{9D54B86A-9308-41B6-B8F3-9C6D897E1A38}" type="slidenum">
              <a:rPr lang="ja-JP" altLang="en-US"/>
              <a:pPr>
                <a:defRPr/>
              </a:pPr>
              <a:t>‹#›</a:t>
            </a:fld>
            <a:endParaRPr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949" indent="0" algn="ctr">
              <a:buNone/>
              <a:defRPr>
                <a:solidFill>
                  <a:schemeClr val="tx1">
                    <a:tint val="75000"/>
                  </a:schemeClr>
                </a:solidFill>
              </a:defRPr>
            </a:lvl2pPr>
            <a:lvl3pPr marL="913897" indent="0" algn="ctr">
              <a:buNone/>
              <a:defRPr>
                <a:solidFill>
                  <a:schemeClr val="tx1">
                    <a:tint val="75000"/>
                  </a:schemeClr>
                </a:solidFill>
              </a:defRPr>
            </a:lvl3pPr>
            <a:lvl4pPr marL="1370847" indent="0" algn="ctr">
              <a:buNone/>
              <a:defRPr>
                <a:solidFill>
                  <a:schemeClr val="tx1">
                    <a:tint val="75000"/>
                  </a:schemeClr>
                </a:solidFill>
              </a:defRPr>
            </a:lvl4pPr>
            <a:lvl5pPr marL="1827795" indent="0" algn="ctr">
              <a:buNone/>
              <a:defRPr>
                <a:solidFill>
                  <a:schemeClr val="tx1">
                    <a:tint val="75000"/>
                  </a:schemeClr>
                </a:solidFill>
              </a:defRPr>
            </a:lvl5pPr>
            <a:lvl6pPr marL="2284744" indent="0" algn="ctr">
              <a:buNone/>
              <a:defRPr>
                <a:solidFill>
                  <a:schemeClr val="tx1">
                    <a:tint val="75000"/>
                  </a:schemeClr>
                </a:solidFill>
              </a:defRPr>
            </a:lvl6pPr>
            <a:lvl7pPr marL="2741692" indent="0" algn="ctr">
              <a:buNone/>
              <a:defRPr>
                <a:solidFill>
                  <a:schemeClr val="tx1">
                    <a:tint val="75000"/>
                  </a:schemeClr>
                </a:solidFill>
              </a:defRPr>
            </a:lvl7pPr>
            <a:lvl8pPr marL="3198641" indent="0" algn="ctr">
              <a:buNone/>
              <a:defRPr>
                <a:solidFill>
                  <a:schemeClr val="tx1">
                    <a:tint val="75000"/>
                  </a:schemeClr>
                </a:solidFill>
              </a:defRPr>
            </a:lvl8pPr>
            <a:lvl9pPr marL="365559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6325354-7351-42D9-B334-0E4092C8E7FC}"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973672-2738-4A6A-890C-8E72845634A5}"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4"/>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6949" indent="0">
              <a:buNone/>
              <a:defRPr sz="1800">
                <a:solidFill>
                  <a:schemeClr val="tx1">
                    <a:tint val="75000"/>
                  </a:schemeClr>
                </a:solidFill>
              </a:defRPr>
            </a:lvl2pPr>
            <a:lvl3pPr marL="913897" indent="0">
              <a:buNone/>
              <a:defRPr sz="1600">
                <a:solidFill>
                  <a:schemeClr val="tx1">
                    <a:tint val="75000"/>
                  </a:schemeClr>
                </a:solidFill>
              </a:defRPr>
            </a:lvl3pPr>
            <a:lvl4pPr marL="1370847" indent="0">
              <a:buNone/>
              <a:defRPr sz="1400">
                <a:solidFill>
                  <a:schemeClr val="tx1">
                    <a:tint val="75000"/>
                  </a:schemeClr>
                </a:solidFill>
              </a:defRPr>
            </a:lvl4pPr>
            <a:lvl5pPr marL="1827795" indent="0">
              <a:buNone/>
              <a:defRPr sz="1400">
                <a:solidFill>
                  <a:schemeClr val="tx1">
                    <a:tint val="75000"/>
                  </a:schemeClr>
                </a:solidFill>
              </a:defRPr>
            </a:lvl5pPr>
            <a:lvl6pPr marL="2284744" indent="0">
              <a:buNone/>
              <a:defRPr sz="1400">
                <a:solidFill>
                  <a:schemeClr val="tx1">
                    <a:tint val="75000"/>
                  </a:schemeClr>
                </a:solidFill>
              </a:defRPr>
            </a:lvl6pPr>
            <a:lvl7pPr marL="2741692" indent="0">
              <a:buNone/>
              <a:defRPr sz="1400">
                <a:solidFill>
                  <a:schemeClr val="tx1">
                    <a:tint val="75000"/>
                  </a:schemeClr>
                </a:solidFill>
              </a:defRPr>
            </a:lvl7pPr>
            <a:lvl8pPr marL="3198641" indent="0">
              <a:buNone/>
              <a:defRPr sz="1400">
                <a:solidFill>
                  <a:schemeClr val="tx1">
                    <a:tint val="75000"/>
                  </a:schemeClr>
                </a:solidFill>
              </a:defRPr>
            </a:lvl8pPr>
            <a:lvl9pPr marL="365559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65ABC63-CA24-439F-8073-D552B131D0DB}"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6"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2919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B750973-3BAA-4B5E-AA54-24DD47DCEC36}"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6" y="1535113"/>
            <a:ext cx="4376738"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6"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386" y="1535113"/>
            <a:ext cx="4378325"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38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6020286-C6DB-477E-B776-E0F3652BE5D2}" type="datetime1">
              <a:rPr kumimoji="1" lang="ja-JP" altLang="en-US" smtClean="0"/>
              <a:t>2018/4/17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59AEC9C-10DB-4EF3-ABD8-403A5A55A478}" type="datetime1">
              <a:rPr kumimoji="1" lang="ja-JP" altLang="en-US" smtClean="0"/>
              <a:t>2018/4/17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1"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7"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B7C64705-B751-4A02-A6D3-8B26D624EC06}" type="datetime1">
              <a:rPr lang="ja-JP" altLang="en-US" smtClean="0"/>
              <a:t>2018/4/17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6D4A19-74E2-4467-8BA4-699FB6BE6A14}" type="slidenum">
              <a:rPr lang="ja-JP" altLang="en-US"/>
              <a:pPr>
                <a:defRPr/>
              </a:pPr>
              <a: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038E15D-AEE5-41DC-B385-76E8A613CDE9}" type="datetime1">
              <a:rPr kumimoji="1" lang="ja-JP" altLang="en-US" smtClean="0"/>
              <a:t>2018/4/17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508"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11"/>
            <a:ext cx="3259138" cy="4691063"/>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212068C-8C04-47DA-83D1-185A535300F1}"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49" indent="0">
              <a:buNone/>
              <a:defRPr sz="2800"/>
            </a:lvl2pPr>
            <a:lvl3pPr marL="913897" indent="0">
              <a:buNone/>
              <a:defRPr sz="2400"/>
            </a:lvl3pPr>
            <a:lvl4pPr marL="1370847" indent="0">
              <a:buNone/>
              <a:defRPr sz="2000"/>
            </a:lvl4pPr>
            <a:lvl5pPr marL="1827795" indent="0">
              <a:buNone/>
              <a:defRPr sz="2000"/>
            </a:lvl5pPr>
            <a:lvl6pPr marL="2284744" indent="0">
              <a:buNone/>
              <a:defRPr sz="2000"/>
            </a:lvl6pPr>
            <a:lvl7pPr marL="2741692" indent="0">
              <a:buNone/>
              <a:defRPr sz="2000"/>
            </a:lvl7pPr>
            <a:lvl8pPr marL="3198641" indent="0">
              <a:buNone/>
              <a:defRPr sz="2000"/>
            </a:lvl8pPr>
            <a:lvl9pPr marL="3655591" indent="0">
              <a:buNone/>
              <a:defRPr sz="2000"/>
            </a:lvl9pPr>
          </a:lstStyle>
          <a:p>
            <a:endParaRPr kumimoji="1" lang="ja-JP" altLang="en-US"/>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3729E56-14B5-4BC3-812B-FDD166F243A9}"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277143-CC35-4112-9C1A-4FFFF634E33E}"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4" y="274645"/>
            <a:ext cx="65341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74A35CB-3EBC-410A-9950-4AB40A8E1D5C}"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201C9CB-3679-4539-960A-615953379C7A}" type="slidenum">
              <a:rPr kumimoji="1" lang="ja-JP" altLang="en-US" smtClean="0"/>
              <a:pPr/>
              <a:t>‹#›</a:t>
            </a:fld>
            <a:endParaRPr kumimoji="1" lang="ja-JP"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949" indent="0" algn="ctr">
              <a:buNone/>
              <a:defRPr>
                <a:solidFill>
                  <a:schemeClr val="tx1">
                    <a:tint val="75000"/>
                  </a:schemeClr>
                </a:solidFill>
              </a:defRPr>
            </a:lvl2pPr>
            <a:lvl3pPr marL="913897" indent="0" algn="ctr">
              <a:buNone/>
              <a:defRPr>
                <a:solidFill>
                  <a:schemeClr val="tx1">
                    <a:tint val="75000"/>
                  </a:schemeClr>
                </a:solidFill>
              </a:defRPr>
            </a:lvl3pPr>
            <a:lvl4pPr marL="1370847" indent="0" algn="ctr">
              <a:buNone/>
              <a:defRPr>
                <a:solidFill>
                  <a:schemeClr val="tx1">
                    <a:tint val="75000"/>
                  </a:schemeClr>
                </a:solidFill>
              </a:defRPr>
            </a:lvl4pPr>
            <a:lvl5pPr marL="1827795" indent="0" algn="ctr">
              <a:buNone/>
              <a:defRPr>
                <a:solidFill>
                  <a:schemeClr val="tx1">
                    <a:tint val="75000"/>
                  </a:schemeClr>
                </a:solidFill>
              </a:defRPr>
            </a:lvl5pPr>
            <a:lvl6pPr marL="2284744" indent="0" algn="ctr">
              <a:buNone/>
              <a:defRPr>
                <a:solidFill>
                  <a:schemeClr val="tx1">
                    <a:tint val="75000"/>
                  </a:schemeClr>
                </a:solidFill>
              </a:defRPr>
            </a:lvl6pPr>
            <a:lvl7pPr marL="2741692" indent="0" algn="ctr">
              <a:buNone/>
              <a:defRPr>
                <a:solidFill>
                  <a:schemeClr val="tx1">
                    <a:tint val="75000"/>
                  </a:schemeClr>
                </a:solidFill>
              </a:defRPr>
            </a:lvl7pPr>
            <a:lvl8pPr marL="3198641" indent="0" algn="ctr">
              <a:buNone/>
              <a:defRPr>
                <a:solidFill>
                  <a:schemeClr val="tx1">
                    <a:tint val="75000"/>
                  </a:schemeClr>
                </a:solidFill>
              </a:defRPr>
            </a:lvl8pPr>
            <a:lvl9pPr marL="365559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5B4A034-0213-403B-B311-C3BA45A56499}"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25461F5-2E80-4736-95DD-467E122EE845}"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4"/>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6949" indent="0">
              <a:buNone/>
              <a:defRPr sz="1800">
                <a:solidFill>
                  <a:schemeClr val="tx1">
                    <a:tint val="75000"/>
                  </a:schemeClr>
                </a:solidFill>
              </a:defRPr>
            </a:lvl2pPr>
            <a:lvl3pPr marL="913897" indent="0">
              <a:buNone/>
              <a:defRPr sz="1600">
                <a:solidFill>
                  <a:schemeClr val="tx1">
                    <a:tint val="75000"/>
                  </a:schemeClr>
                </a:solidFill>
              </a:defRPr>
            </a:lvl3pPr>
            <a:lvl4pPr marL="1370847" indent="0">
              <a:buNone/>
              <a:defRPr sz="1400">
                <a:solidFill>
                  <a:schemeClr val="tx1">
                    <a:tint val="75000"/>
                  </a:schemeClr>
                </a:solidFill>
              </a:defRPr>
            </a:lvl4pPr>
            <a:lvl5pPr marL="1827795" indent="0">
              <a:buNone/>
              <a:defRPr sz="1400">
                <a:solidFill>
                  <a:schemeClr val="tx1">
                    <a:tint val="75000"/>
                  </a:schemeClr>
                </a:solidFill>
              </a:defRPr>
            </a:lvl5pPr>
            <a:lvl6pPr marL="2284744" indent="0">
              <a:buNone/>
              <a:defRPr sz="1400">
                <a:solidFill>
                  <a:schemeClr val="tx1">
                    <a:tint val="75000"/>
                  </a:schemeClr>
                </a:solidFill>
              </a:defRPr>
            </a:lvl6pPr>
            <a:lvl7pPr marL="2741692" indent="0">
              <a:buNone/>
              <a:defRPr sz="1400">
                <a:solidFill>
                  <a:schemeClr val="tx1">
                    <a:tint val="75000"/>
                  </a:schemeClr>
                </a:solidFill>
              </a:defRPr>
            </a:lvl7pPr>
            <a:lvl8pPr marL="3198641" indent="0">
              <a:buNone/>
              <a:defRPr sz="1400">
                <a:solidFill>
                  <a:schemeClr val="tx1">
                    <a:tint val="75000"/>
                  </a:schemeClr>
                </a:solidFill>
              </a:defRPr>
            </a:lvl8pPr>
            <a:lvl9pPr marL="365559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3C7B81B-D96C-45E6-8B87-3388240EA366}"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6"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2919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6BE27ED-290B-4E26-AB28-AD00081E9B00}"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6" y="1535113"/>
            <a:ext cx="4376738"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6"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386" y="1535113"/>
            <a:ext cx="4378325"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38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82E4118-FE6D-4CD3-8A9D-7B1745DD1668}" type="datetime1">
              <a:rPr kumimoji="1" lang="ja-JP" altLang="en-US" smtClean="0"/>
              <a:t>2018/4/17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24" y="1535113"/>
            <a:ext cx="4378590" cy="639762"/>
          </a:xfrm>
        </p:spPr>
        <p:txBody>
          <a:bodyPr anchor="b"/>
          <a:lstStyle>
            <a:lvl1pPr marL="0" indent="0">
              <a:buNone/>
              <a:defRPr sz="2400" b="1"/>
            </a:lvl1pPr>
            <a:lvl2pPr marL="456949" indent="0">
              <a:buNone/>
              <a:defRPr sz="2000" b="1"/>
            </a:lvl2pPr>
            <a:lvl3pPr marL="913897" indent="0">
              <a:buNone/>
              <a:defRPr sz="1800" b="1"/>
            </a:lvl3pPr>
            <a:lvl4pPr marL="1370847" indent="0">
              <a:buNone/>
              <a:defRPr sz="1600" b="1"/>
            </a:lvl4pPr>
            <a:lvl5pPr marL="1827795" indent="0">
              <a:buNone/>
              <a:defRPr sz="1600" b="1"/>
            </a:lvl5pPr>
            <a:lvl6pPr marL="2284744" indent="0">
              <a:buNone/>
              <a:defRPr sz="1600" b="1"/>
            </a:lvl6pPr>
            <a:lvl7pPr marL="2741692" indent="0">
              <a:buNone/>
              <a:defRPr sz="1600" b="1"/>
            </a:lvl7pPr>
            <a:lvl8pPr marL="3198641" indent="0">
              <a:buNone/>
              <a:defRPr sz="1600" b="1"/>
            </a:lvl8pPr>
            <a:lvl9pPr marL="365559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2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FF64E4F2-08C1-4923-8E67-41DBAF9EE9C1}" type="datetime1">
              <a:rPr lang="ja-JP" altLang="en-US" smtClean="0"/>
              <a:t>2018/4/17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D7AAFE16-3A42-4D78-8F71-A2D6952DA916}" type="slidenum">
              <a:rPr lang="ja-JP" altLang="en-US"/>
              <a:pPr>
                <a:defRPr/>
              </a:pPr>
              <a:t>‹#›</a:t>
            </a:fld>
            <a:endParaRPr lang="ja-JP"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02EBE54-3F11-40AA-86C6-37941ABB033B}" type="datetime1">
              <a:rPr kumimoji="1" lang="ja-JP" altLang="en-US" smtClean="0"/>
              <a:t>2018/4/17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42C3B67-5C77-4406-BA55-F2C149D1FA7D}" type="datetime1">
              <a:rPr kumimoji="1" lang="ja-JP" altLang="en-US" smtClean="0"/>
              <a:t>2018/4/17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508"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11"/>
            <a:ext cx="3259138" cy="4691063"/>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10A212F-5C1C-4BFE-92B8-F435B9B5D190}"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49" indent="0">
              <a:buNone/>
              <a:defRPr sz="2800"/>
            </a:lvl2pPr>
            <a:lvl3pPr marL="913897" indent="0">
              <a:buNone/>
              <a:defRPr sz="2400"/>
            </a:lvl3pPr>
            <a:lvl4pPr marL="1370847" indent="0">
              <a:buNone/>
              <a:defRPr sz="2000"/>
            </a:lvl4pPr>
            <a:lvl5pPr marL="1827795" indent="0">
              <a:buNone/>
              <a:defRPr sz="2000"/>
            </a:lvl5pPr>
            <a:lvl6pPr marL="2284744" indent="0">
              <a:buNone/>
              <a:defRPr sz="2000"/>
            </a:lvl6pPr>
            <a:lvl7pPr marL="2741692" indent="0">
              <a:buNone/>
              <a:defRPr sz="2000"/>
            </a:lvl7pPr>
            <a:lvl8pPr marL="3198641" indent="0">
              <a:buNone/>
              <a:defRPr sz="2000"/>
            </a:lvl8pPr>
            <a:lvl9pPr marL="3655591" indent="0">
              <a:buNone/>
              <a:defRPr sz="2000"/>
            </a:lvl9pPr>
          </a:lstStyle>
          <a:p>
            <a:endParaRPr kumimoji="1" lang="ja-JP" altLang="en-US"/>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E42AE1E-2E1C-49F4-B9DF-3851D37D603C}" type="datetime1">
              <a:rPr kumimoji="1" lang="ja-JP" altLang="en-US" smtClean="0"/>
              <a:t>2018/4/17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1772311-753D-4C6A-B73A-365CD06D50E3}"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4" y="274645"/>
            <a:ext cx="65341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9D335E-420B-4510-95E3-1BBCD38C7DDD}" type="datetime1">
              <a:rPr kumimoji="1" lang="ja-JP" altLang="en-US" smtClean="0"/>
              <a:t>2018/4/17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8BD7B32-4D46-4547-BCDA-6EF10D3522ED}" type="datetime1">
              <a:rPr kumimoji="1" lang="ja-JP" altLang="en-US" smtClean="0"/>
              <a:t>2018/4/17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7A7C596-0050-41B3-B4CB-84A8EB946A51}" type="datetime1">
              <a:rPr kumimoji="1" lang="ja-JP" altLang="en-US" smtClean="0"/>
              <a:t>2018/4/17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DC88261-D553-4B80-A4F0-80128CF1B7E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03F101C1-975F-49BE-9CD9-5333A78E423C}" type="datetime1">
              <a:rPr lang="ja-JP" altLang="en-US" smtClean="0"/>
              <a:t>2018/4/17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878D956-EC07-4334-9A11-CE5BC8CDF66C}"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AFC2274-E49E-4681-AB32-542D56A6CD2D}" type="datetime1">
              <a:rPr lang="ja-JP" altLang="en-US" smtClean="0"/>
              <a:t>2018/4/17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AC7AE969-3DF8-49E1-8CAD-B44860DC4AC1}"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8"/>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9" y="1435111"/>
            <a:ext cx="3259006" cy="4691063"/>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2FBE09A-FFD6-4405-BFF4-6AEDCBABDB93}" type="datetime1">
              <a:rPr lang="ja-JP" altLang="en-US" smtClean="0"/>
              <a:t>2018/4/17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F3D4267-E1BD-4C76-BC61-B67F2F4611F2}"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6" y="612775"/>
            <a:ext cx="5943600" cy="4114800"/>
          </a:xfrm>
        </p:spPr>
        <p:txBody>
          <a:bodyPr rtlCol="0">
            <a:normAutofit/>
          </a:bodyPr>
          <a:lstStyle>
            <a:lvl1pPr marL="0" indent="0">
              <a:buNone/>
              <a:defRPr sz="3200"/>
            </a:lvl1pPr>
            <a:lvl2pPr marL="456949" indent="0">
              <a:buNone/>
              <a:defRPr sz="2800"/>
            </a:lvl2pPr>
            <a:lvl3pPr marL="913897" indent="0">
              <a:buNone/>
              <a:defRPr sz="2400"/>
            </a:lvl3pPr>
            <a:lvl4pPr marL="1370847" indent="0">
              <a:buNone/>
              <a:defRPr sz="2000"/>
            </a:lvl4pPr>
            <a:lvl5pPr marL="1827795" indent="0">
              <a:buNone/>
              <a:defRPr sz="2000"/>
            </a:lvl5pPr>
            <a:lvl6pPr marL="2284744" indent="0">
              <a:buNone/>
              <a:defRPr sz="2000"/>
            </a:lvl6pPr>
            <a:lvl7pPr marL="2741692" indent="0">
              <a:buNone/>
              <a:defRPr sz="2000"/>
            </a:lvl7pPr>
            <a:lvl8pPr marL="3198641" indent="0">
              <a:buNone/>
              <a:defRPr sz="2000"/>
            </a:lvl8pPr>
            <a:lvl9pPr marL="365559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6" y="5367339"/>
            <a:ext cx="5943600" cy="804862"/>
          </a:xfrm>
        </p:spPr>
        <p:txBody>
          <a:bodyPr/>
          <a:lstStyle>
            <a:lvl1pPr marL="0" indent="0">
              <a:buNone/>
              <a:defRPr sz="1400"/>
            </a:lvl1pPr>
            <a:lvl2pPr marL="456949" indent="0">
              <a:buNone/>
              <a:defRPr sz="1200"/>
            </a:lvl2pPr>
            <a:lvl3pPr marL="913897" indent="0">
              <a:buNone/>
              <a:defRPr sz="1000"/>
            </a:lvl3pPr>
            <a:lvl4pPr marL="1370847" indent="0">
              <a:buNone/>
              <a:defRPr sz="900"/>
            </a:lvl4pPr>
            <a:lvl5pPr marL="1827795" indent="0">
              <a:buNone/>
              <a:defRPr sz="900"/>
            </a:lvl5pPr>
            <a:lvl6pPr marL="2284744" indent="0">
              <a:buNone/>
              <a:defRPr sz="900"/>
            </a:lvl6pPr>
            <a:lvl7pPr marL="2741692" indent="0">
              <a:buNone/>
              <a:defRPr sz="900"/>
            </a:lvl7pPr>
            <a:lvl8pPr marL="3198641" indent="0">
              <a:buNone/>
              <a:defRPr sz="900"/>
            </a:lvl8pPr>
            <a:lvl9pPr marL="365559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B6A6E71-3DDF-44C0-B988-44A780FB5A45}" type="datetime1">
              <a:rPr lang="ja-JP" altLang="en-US" smtClean="0"/>
              <a:t>2018/4/17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76F90BC-1D27-47B7-A93D-A880C21AC3CF}"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6" y="274638"/>
            <a:ext cx="8915400" cy="1143000"/>
          </a:xfrm>
          <a:prstGeom prst="rect">
            <a:avLst/>
          </a:prstGeom>
          <a:noFill/>
          <a:ln w="9525">
            <a:noFill/>
            <a:miter lim="800000"/>
            <a:headEnd/>
            <a:tailEnd/>
          </a:ln>
        </p:spPr>
        <p:txBody>
          <a:bodyPr vert="horz" wrap="square" lIns="91389" tIns="45696" rIns="91389" bIns="45696"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6" y="1600214"/>
            <a:ext cx="8915400" cy="4525963"/>
          </a:xfrm>
          <a:prstGeom prst="rect">
            <a:avLst/>
          </a:prstGeom>
          <a:noFill/>
          <a:ln w="9525">
            <a:noFill/>
            <a:miter lim="800000"/>
            <a:headEnd/>
            <a:tailEnd/>
          </a:ln>
        </p:spPr>
        <p:txBody>
          <a:bodyPr vert="horz" wrap="square" lIns="91389" tIns="45696" rIns="91389" bIns="4569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64"/>
            <a:ext cx="2311400" cy="365125"/>
          </a:xfrm>
          <a:prstGeom prst="rect">
            <a:avLst/>
          </a:prstGeom>
        </p:spPr>
        <p:txBody>
          <a:bodyPr vert="horz" lIns="91389" tIns="45696" rIns="91389" bIns="45696" rtlCol="0" anchor="ctr"/>
          <a:lstStyle>
            <a:lvl1pPr algn="l">
              <a:defRPr sz="1200">
                <a:solidFill>
                  <a:schemeClr val="tx1">
                    <a:tint val="75000"/>
                  </a:schemeClr>
                </a:solidFill>
                <a:latin typeface="Arial" charset="0"/>
              </a:defRPr>
            </a:lvl1pPr>
          </a:lstStyle>
          <a:p>
            <a:pPr>
              <a:defRPr/>
            </a:pPr>
            <a:fld id="{F5650E60-2CD6-4F5D-A080-160C10D1F969}" type="datetime1">
              <a:rPr lang="ja-JP" altLang="en-US" smtClean="0"/>
              <a:t>2018/4/17</a:t>
            </a:fld>
            <a:endParaRPr lang="ja-JP" altLang="en-US"/>
          </a:p>
        </p:txBody>
      </p:sp>
      <p:sp>
        <p:nvSpPr>
          <p:cNvPr id="5" name="フッター プレースホルダ 4"/>
          <p:cNvSpPr>
            <a:spLocks noGrp="1"/>
          </p:cNvSpPr>
          <p:nvPr>
            <p:ph type="ftr" sz="quarter" idx="3"/>
          </p:nvPr>
        </p:nvSpPr>
        <p:spPr>
          <a:xfrm>
            <a:off x="3384550" y="6356364"/>
            <a:ext cx="3136900" cy="365125"/>
          </a:xfrm>
          <a:prstGeom prst="rect">
            <a:avLst/>
          </a:prstGeom>
        </p:spPr>
        <p:txBody>
          <a:bodyPr vert="horz" lIns="91389" tIns="45696" rIns="91389" bIns="45696" rtlCol="0" anchor="ctr"/>
          <a:lstStyle>
            <a:lvl1pPr algn="ctr">
              <a:defRPr sz="1200">
                <a:solidFill>
                  <a:schemeClr val="tx1">
                    <a:tint val="75000"/>
                  </a:schemeClr>
                </a:solidFill>
                <a:latin typeface="Arial" charset="0"/>
              </a:defRPr>
            </a:lvl1pPr>
          </a:lstStyle>
          <a:p>
            <a:pPr>
              <a:defRPr/>
            </a:pPr>
            <a:endParaRPr lang="ja-JP" altLang="en-US"/>
          </a:p>
        </p:txBody>
      </p:sp>
      <p:sp>
        <p:nvSpPr>
          <p:cNvPr id="6" name="スライド番号プレースホルダ 5"/>
          <p:cNvSpPr>
            <a:spLocks noGrp="1"/>
          </p:cNvSpPr>
          <p:nvPr>
            <p:ph type="sldNum" sz="quarter" idx="4"/>
          </p:nvPr>
        </p:nvSpPr>
        <p:spPr>
          <a:xfrm>
            <a:off x="7546981" y="6492889"/>
            <a:ext cx="2311400" cy="365125"/>
          </a:xfrm>
          <a:prstGeom prst="rect">
            <a:avLst/>
          </a:prstGeom>
        </p:spPr>
        <p:txBody>
          <a:bodyPr vert="horz" lIns="91389" tIns="45696" rIns="91389" bIns="45696" rtlCol="0" anchor="ctr"/>
          <a:lstStyle>
            <a:lvl1pPr algn="r">
              <a:defRPr sz="2000" i="1">
                <a:solidFill>
                  <a:schemeClr val="tx1"/>
                </a:solidFill>
                <a:latin typeface="ＭＳ 明朝" pitchFamily="17" charset="-128"/>
                <a:ea typeface="ＭＳ 明朝" pitchFamily="17" charset="-128"/>
              </a:defRPr>
            </a:lvl1pPr>
          </a:lstStyle>
          <a:p>
            <a:pPr>
              <a:defRPr/>
            </a:pPr>
            <a:fld id="{15EE0D81-2543-4708-B2DF-814BE7865776}"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6194" r:id="rId1"/>
    <p:sldLayoutId id="2147486195" r:id="rId2"/>
    <p:sldLayoutId id="2147486196" r:id="rId3"/>
    <p:sldLayoutId id="2147486197" r:id="rId4"/>
    <p:sldLayoutId id="2147486198" r:id="rId5"/>
    <p:sldLayoutId id="2147486199" r:id="rId6"/>
    <p:sldLayoutId id="2147486200" r:id="rId7"/>
    <p:sldLayoutId id="2147486201" r:id="rId8"/>
    <p:sldLayoutId id="2147486202" r:id="rId9"/>
    <p:sldLayoutId id="2147486203" r:id="rId10"/>
    <p:sldLayoutId id="2147486204"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6949"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3897"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0847"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7795"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711" indent="-342711"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541" indent="-285593"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2371" indent="-228475"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9321" indent="-228475"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6272" indent="-228475"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3218"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167"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11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06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97" rtl="0" eaLnBrk="1" latinLnBrk="0" hangingPunct="1">
        <a:defRPr kumimoji="1" sz="1800" kern="1200">
          <a:solidFill>
            <a:schemeClr val="tx1"/>
          </a:solidFill>
          <a:latin typeface="+mn-lt"/>
          <a:ea typeface="+mn-ea"/>
          <a:cs typeface="+mn-cs"/>
        </a:defRPr>
      </a:lvl1pPr>
      <a:lvl2pPr marL="456949" algn="l" defTabSz="913897" rtl="0" eaLnBrk="1" latinLnBrk="0" hangingPunct="1">
        <a:defRPr kumimoji="1" sz="1800" kern="1200">
          <a:solidFill>
            <a:schemeClr val="tx1"/>
          </a:solidFill>
          <a:latin typeface="+mn-lt"/>
          <a:ea typeface="+mn-ea"/>
          <a:cs typeface="+mn-cs"/>
        </a:defRPr>
      </a:lvl2pPr>
      <a:lvl3pPr marL="913897" algn="l" defTabSz="913897" rtl="0" eaLnBrk="1" latinLnBrk="0" hangingPunct="1">
        <a:defRPr kumimoji="1" sz="1800" kern="1200">
          <a:solidFill>
            <a:schemeClr val="tx1"/>
          </a:solidFill>
          <a:latin typeface="+mn-lt"/>
          <a:ea typeface="+mn-ea"/>
          <a:cs typeface="+mn-cs"/>
        </a:defRPr>
      </a:lvl3pPr>
      <a:lvl4pPr marL="1370847" algn="l" defTabSz="913897" rtl="0" eaLnBrk="1" latinLnBrk="0" hangingPunct="1">
        <a:defRPr kumimoji="1" sz="1800" kern="1200">
          <a:solidFill>
            <a:schemeClr val="tx1"/>
          </a:solidFill>
          <a:latin typeface="+mn-lt"/>
          <a:ea typeface="+mn-ea"/>
          <a:cs typeface="+mn-cs"/>
        </a:defRPr>
      </a:lvl4pPr>
      <a:lvl5pPr marL="1827795" algn="l" defTabSz="913897" rtl="0" eaLnBrk="1" latinLnBrk="0" hangingPunct="1">
        <a:defRPr kumimoji="1" sz="1800" kern="1200">
          <a:solidFill>
            <a:schemeClr val="tx1"/>
          </a:solidFill>
          <a:latin typeface="+mn-lt"/>
          <a:ea typeface="+mn-ea"/>
          <a:cs typeface="+mn-cs"/>
        </a:defRPr>
      </a:lvl5pPr>
      <a:lvl6pPr marL="2284744" algn="l" defTabSz="913897" rtl="0" eaLnBrk="1" latinLnBrk="0" hangingPunct="1">
        <a:defRPr kumimoji="1" sz="1800" kern="1200">
          <a:solidFill>
            <a:schemeClr val="tx1"/>
          </a:solidFill>
          <a:latin typeface="+mn-lt"/>
          <a:ea typeface="+mn-ea"/>
          <a:cs typeface="+mn-cs"/>
        </a:defRPr>
      </a:lvl6pPr>
      <a:lvl7pPr marL="2741692" algn="l" defTabSz="913897" rtl="0" eaLnBrk="1" latinLnBrk="0" hangingPunct="1">
        <a:defRPr kumimoji="1" sz="1800" kern="1200">
          <a:solidFill>
            <a:schemeClr val="tx1"/>
          </a:solidFill>
          <a:latin typeface="+mn-lt"/>
          <a:ea typeface="+mn-ea"/>
          <a:cs typeface="+mn-cs"/>
        </a:defRPr>
      </a:lvl7pPr>
      <a:lvl8pPr marL="3198641" algn="l" defTabSz="913897" rtl="0" eaLnBrk="1" latinLnBrk="0" hangingPunct="1">
        <a:defRPr kumimoji="1" sz="1800" kern="1200">
          <a:solidFill>
            <a:schemeClr val="tx1"/>
          </a:solidFill>
          <a:latin typeface="+mn-lt"/>
          <a:ea typeface="+mn-ea"/>
          <a:cs typeface="+mn-cs"/>
        </a:defRPr>
      </a:lvl8pPr>
      <a:lvl9pPr marL="3655591" algn="l" defTabSz="91389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6" y="274638"/>
            <a:ext cx="8915400" cy="1143000"/>
          </a:xfrm>
          <a:prstGeom prst="rect">
            <a:avLst/>
          </a:prstGeom>
        </p:spPr>
        <p:txBody>
          <a:bodyPr vert="horz" lIns="91389" tIns="45696" rIns="91389" bIns="4569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6" y="1600214"/>
            <a:ext cx="8915400" cy="4525963"/>
          </a:xfrm>
          <a:prstGeom prst="rect">
            <a:avLst/>
          </a:prstGeom>
        </p:spPr>
        <p:txBody>
          <a:bodyPr vert="horz" lIns="91389" tIns="45696" rIns="91389" bIns="4569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4"/>
            <a:ext cx="2311400" cy="365125"/>
          </a:xfrm>
          <a:prstGeom prst="rect">
            <a:avLst/>
          </a:prstGeom>
        </p:spPr>
        <p:txBody>
          <a:bodyPr vert="horz" lIns="91389" tIns="45696" rIns="91389" bIns="45696" rtlCol="0" anchor="ctr"/>
          <a:lstStyle>
            <a:lvl1pPr algn="l">
              <a:defRPr sz="1200">
                <a:solidFill>
                  <a:schemeClr val="tx1">
                    <a:tint val="75000"/>
                  </a:schemeClr>
                </a:solidFill>
              </a:defRPr>
            </a:lvl1pPr>
          </a:lstStyle>
          <a:p>
            <a:fld id="{EE1A507A-FB11-41BA-9C54-87A662449A3A}" type="datetime1">
              <a:rPr kumimoji="1" lang="ja-JP" altLang="en-US" smtClean="0"/>
              <a:t>2018/4/17</a:t>
            </a:fld>
            <a:endParaRPr kumimoji="1" lang="ja-JP" altLang="en-US"/>
          </a:p>
        </p:txBody>
      </p:sp>
      <p:sp>
        <p:nvSpPr>
          <p:cNvPr id="5" name="フッター プレースホルダ 4"/>
          <p:cNvSpPr>
            <a:spLocks noGrp="1"/>
          </p:cNvSpPr>
          <p:nvPr>
            <p:ph type="ftr" sz="quarter" idx="3"/>
          </p:nvPr>
        </p:nvSpPr>
        <p:spPr>
          <a:xfrm>
            <a:off x="3384550" y="6356364"/>
            <a:ext cx="3136900" cy="365125"/>
          </a:xfrm>
          <a:prstGeom prst="rect">
            <a:avLst/>
          </a:prstGeom>
        </p:spPr>
        <p:txBody>
          <a:bodyPr vert="horz" lIns="91389" tIns="45696" rIns="91389" bIns="45696"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7" y="6356364"/>
            <a:ext cx="2311400" cy="365125"/>
          </a:xfrm>
          <a:prstGeom prst="rect">
            <a:avLst/>
          </a:prstGeom>
        </p:spPr>
        <p:txBody>
          <a:bodyPr vert="horz" lIns="91389" tIns="45696" rIns="91389" bIns="45696" rtlCol="0" anchor="ctr"/>
          <a:lstStyle>
            <a:lvl1pPr algn="r">
              <a:defRPr sz="1200">
                <a:solidFill>
                  <a:schemeClr val="tx1">
                    <a:tint val="75000"/>
                  </a:schemeClr>
                </a:solidFill>
              </a:defRPr>
            </a:lvl1pPr>
          </a:lstStyle>
          <a:p>
            <a:fld id="{A4DEF28B-0CF7-4481-B572-4B0D1CB9760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6244" r:id="rId1"/>
    <p:sldLayoutId id="2147486245" r:id="rId2"/>
    <p:sldLayoutId id="2147486246" r:id="rId3"/>
    <p:sldLayoutId id="2147486247" r:id="rId4"/>
    <p:sldLayoutId id="2147486248" r:id="rId5"/>
    <p:sldLayoutId id="2147486249" r:id="rId6"/>
    <p:sldLayoutId id="2147486250" r:id="rId7"/>
    <p:sldLayoutId id="2147486251" r:id="rId8"/>
    <p:sldLayoutId id="2147486252" r:id="rId9"/>
    <p:sldLayoutId id="2147486253" r:id="rId10"/>
    <p:sldLayoutId id="2147486254" r:id="rId11"/>
  </p:sldLayoutIdLst>
  <p:hf hdr="0" ftr="0" dt="0"/>
  <p:txStyles>
    <p:titleStyle>
      <a:lvl1pPr algn="ctr" defTabSz="913897" rtl="0" eaLnBrk="1" latinLnBrk="0" hangingPunct="1">
        <a:spcBef>
          <a:spcPct val="0"/>
        </a:spcBef>
        <a:buNone/>
        <a:defRPr kumimoji="1" sz="4400" kern="1200">
          <a:solidFill>
            <a:schemeClr val="tx1"/>
          </a:solidFill>
          <a:latin typeface="+mj-lt"/>
          <a:ea typeface="+mj-ea"/>
          <a:cs typeface="+mj-cs"/>
        </a:defRPr>
      </a:lvl1pPr>
    </p:titleStyle>
    <p:bodyStyle>
      <a:lvl1pPr marL="342711" indent="-342711" algn="l" defTabSz="91389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541" indent="-285593" algn="l" defTabSz="91389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371" indent="-228475" algn="l" defTabSz="91389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321"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272"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218"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167"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11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06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97" rtl="0" eaLnBrk="1" latinLnBrk="0" hangingPunct="1">
        <a:defRPr kumimoji="1" sz="1800" kern="1200">
          <a:solidFill>
            <a:schemeClr val="tx1"/>
          </a:solidFill>
          <a:latin typeface="+mn-lt"/>
          <a:ea typeface="+mn-ea"/>
          <a:cs typeface="+mn-cs"/>
        </a:defRPr>
      </a:lvl1pPr>
      <a:lvl2pPr marL="456949" algn="l" defTabSz="913897" rtl="0" eaLnBrk="1" latinLnBrk="0" hangingPunct="1">
        <a:defRPr kumimoji="1" sz="1800" kern="1200">
          <a:solidFill>
            <a:schemeClr val="tx1"/>
          </a:solidFill>
          <a:latin typeface="+mn-lt"/>
          <a:ea typeface="+mn-ea"/>
          <a:cs typeface="+mn-cs"/>
        </a:defRPr>
      </a:lvl2pPr>
      <a:lvl3pPr marL="913897" algn="l" defTabSz="913897" rtl="0" eaLnBrk="1" latinLnBrk="0" hangingPunct="1">
        <a:defRPr kumimoji="1" sz="1800" kern="1200">
          <a:solidFill>
            <a:schemeClr val="tx1"/>
          </a:solidFill>
          <a:latin typeface="+mn-lt"/>
          <a:ea typeface="+mn-ea"/>
          <a:cs typeface="+mn-cs"/>
        </a:defRPr>
      </a:lvl3pPr>
      <a:lvl4pPr marL="1370847" algn="l" defTabSz="913897" rtl="0" eaLnBrk="1" latinLnBrk="0" hangingPunct="1">
        <a:defRPr kumimoji="1" sz="1800" kern="1200">
          <a:solidFill>
            <a:schemeClr val="tx1"/>
          </a:solidFill>
          <a:latin typeface="+mn-lt"/>
          <a:ea typeface="+mn-ea"/>
          <a:cs typeface="+mn-cs"/>
        </a:defRPr>
      </a:lvl4pPr>
      <a:lvl5pPr marL="1827795" algn="l" defTabSz="913897" rtl="0" eaLnBrk="1" latinLnBrk="0" hangingPunct="1">
        <a:defRPr kumimoji="1" sz="1800" kern="1200">
          <a:solidFill>
            <a:schemeClr val="tx1"/>
          </a:solidFill>
          <a:latin typeface="+mn-lt"/>
          <a:ea typeface="+mn-ea"/>
          <a:cs typeface="+mn-cs"/>
        </a:defRPr>
      </a:lvl5pPr>
      <a:lvl6pPr marL="2284744" algn="l" defTabSz="913897" rtl="0" eaLnBrk="1" latinLnBrk="0" hangingPunct="1">
        <a:defRPr kumimoji="1" sz="1800" kern="1200">
          <a:solidFill>
            <a:schemeClr val="tx1"/>
          </a:solidFill>
          <a:latin typeface="+mn-lt"/>
          <a:ea typeface="+mn-ea"/>
          <a:cs typeface="+mn-cs"/>
        </a:defRPr>
      </a:lvl6pPr>
      <a:lvl7pPr marL="2741692" algn="l" defTabSz="913897" rtl="0" eaLnBrk="1" latinLnBrk="0" hangingPunct="1">
        <a:defRPr kumimoji="1" sz="1800" kern="1200">
          <a:solidFill>
            <a:schemeClr val="tx1"/>
          </a:solidFill>
          <a:latin typeface="+mn-lt"/>
          <a:ea typeface="+mn-ea"/>
          <a:cs typeface="+mn-cs"/>
        </a:defRPr>
      </a:lvl7pPr>
      <a:lvl8pPr marL="3198641" algn="l" defTabSz="913897" rtl="0" eaLnBrk="1" latinLnBrk="0" hangingPunct="1">
        <a:defRPr kumimoji="1" sz="1800" kern="1200">
          <a:solidFill>
            <a:schemeClr val="tx1"/>
          </a:solidFill>
          <a:latin typeface="+mn-lt"/>
          <a:ea typeface="+mn-ea"/>
          <a:cs typeface="+mn-cs"/>
        </a:defRPr>
      </a:lvl8pPr>
      <a:lvl9pPr marL="3655591" algn="l" defTabSz="91389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6" y="115895"/>
            <a:ext cx="8915400" cy="720725"/>
          </a:xfrm>
          <a:prstGeom prst="rect">
            <a:avLst/>
          </a:prstGeom>
          <a:noFill/>
          <a:ln w="9525">
            <a:noFill/>
            <a:miter lim="800000"/>
            <a:headEnd/>
            <a:tailEnd/>
          </a:ln>
        </p:spPr>
        <p:txBody>
          <a:bodyPr vert="horz" wrap="square" lIns="91389" tIns="45696" rIns="91389" bIns="45696"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6" y="1600214"/>
            <a:ext cx="8915400" cy="4525963"/>
          </a:xfrm>
          <a:prstGeom prst="rect">
            <a:avLst/>
          </a:prstGeom>
          <a:noFill/>
          <a:ln w="9525">
            <a:noFill/>
            <a:miter lim="800000"/>
            <a:headEnd/>
            <a:tailEnd/>
          </a:ln>
        </p:spPr>
        <p:txBody>
          <a:bodyPr vert="horz" wrap="square" lIns="91389" tIns="45696" rIns="91389" bIns="4569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64"/>
            <a:ext cx="2311400" cy="365125"/>
          </a:xfrm>
          <a:prstGeom prst="rect">
            <a:avLst/>
          </a:prstGeom>
        </p:spPr>
        <p:txBody>
          <a:bodyPr vert="horz" lIns="91389" tIns="45696" rIns="91389" bIns="45696" rtlCol="0" anchor="ctr"/>
          <a:lstStyle>
            <a:lvl1pPr algn="l">
              <a:defRPr sz="1200" b="1">
                <a:solidFill>
                  <a:prstClr val="black">
                    <a:tint val="75000"/>
                  </a:prstClr>
                </a:solidFill>
                <a:latin typeface="Tahoma" pitchFamily="34" charset="0"/>
              </a:defRPr>
            </a:lvl1pPr>
          </a:lstStyle>
          <a:p>
            <a:pPr>
              <a:defRPr/>
            </a:pPr>
            <a:fld id="{0B93C118-915D-413A-9FF4-77F8C813F10F}" type="datetime1">
              <a:rPr lang="ja-JP" altLang="en-US" smtClean="0"/>
              <a:t>2018/4/17</a:t>
            </a:fld>
            <a:endParaRPr lang="ja-JP" altLang="en-US"/>
          </a:p>
        </p:txBody>
      </p:sp>
      <p:sp>
        <p:nvSpPr>
          <p:cNvPr id="5" name="フッター プレースホルダ 4"/>
          <p:cNvSpPr>
            <a:spLocks noGrp="1"/>
          </p:cNvSpPr>
          <p:nvPr>
            <p:ph type="ftr" sz="quarter" idx="3"/>
          </p:nvPr>
        </p:nvSpPr>
        <p:spPr>
          <a:xfrm>
            <a:off x="3384550" y="6356364"/>
            <a:ext cx="3136900" cy="365125"/>
          </a:xfrm>
          <a:prstGeom prst="rect">
            <a:avLst/>
          </a:prstGeom>
        </p:spPr>
        <p:txBody>
          <a:bodyPr vert="horz" lIns="91389" tIns="45696" rIns="91389" bIns="45696" rtlCol="0" anchor="ctr"/>
          <a:lstStyle>
            <a:lvl1pPr algn="ctr">
              <a:defRPr sz="1200" b="1">
                <a:solidFill>
                  <a:prstClr val="black">
                    <a:tint val="75000"/>
                  </a:prstClr>
                </a:solidFill>
                <a:latin typeface="Tahoma" pitchFamily="34" charset="0"/>
              </a:defRPr>
            </a:lvl1pPr>
          </a:lstStyle>
          <a:p>
            <a:pPr>
              <a:defRPr/>
            </a:pPr>
            <a:endParaRPr lang="ja-JP" altLang="en-US"/>
          </a:p>
        </p:txBody>
      </p:sp>
      <p:sp>
        <p:nvSpPr>
          <p:cNvPr id="6" name="スライド番号プレースホルダ 5"/>
          <p:cNvSpPr>
            <a:spLocks noGrp="1"/>
          </p:cNvSpPr>
          <p:nvPr>
            <p:ph type="sldNum" sz="quarter" idx="4"/>
          </p:nvPr>
        </p:nvSpPr>
        <p:spPr>
          <a:xfrm>
            <a:off x="7610475" y="6592902"/>
            <a:ext cx="2311400" cy="365125"/>
          </a:xfrm>
          <a:prstGeom prst="rect">
            <a:avLst/>
          </a:prstGeom>
        </p:spPr>
        <p:txBody>
          <a:bodyPr vert="horz" lIns="91389" tIns="45696" rIns="91389" bIns="45696" rtlCol="0" anchor="ctr"/>
          <a:lstStyle>
            <a:lvl1pPr algn="r">
              <a:defRPr sz="1200" b="1">
                <a:solidFill>
                  <a:prstClr val="black"/>
                </a:solidFill>
                <a:latin typeface="Tahoma" pitchFamily="34" charset="0"/>
              </a:defRPr>
            </a:lvl1pPr>
          </a:lstStyle>
          <a:p>
            <a:pPr>
              <a:defRPr/>
            </a:pPr>
            <a:fld id="{D98DAAB1-D320-4B3D-9B10-FD69288B445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6205" r:id="rId1"/>
    <p:sldLayoutId id="2147486206" r:id="rId2"/>
    <p:sldLayoutId id="2147486207" r:id="rId3"/>
    <p:sldLayoutId id="2147486208" r:id="rId4"/>
    <p:sldLayoutId id="2147486209" r:id="rId5"/>
    <p:sldLayoutId id="2147486210" r:id="rId6"/>
    <p:sldLayoutId id="2147486211" r:id="rId7"/>
    <p:sldLayoutId id="2147486212" r:id="rId8"/>
    <p:sldLayoutId id="2147486213" r:id="rId9"/>
    <p:sldLayoutId id="2147486214" r:id="rId10"/>
    <p:sldLayoutId id="2147486215" r:id="rId11"/>
  </p:sldLayoutIdLst>
  <p:hf hdr="0" ftr="0" dt="0"/>
  <p:txStyles>
    <p:titleStyle>
      <a:lvl1pPr algn="ctr" rtl="0" eaLnBrk="0" fontAlgn="base" hangingPunct="0">
        <a:spcBef>
          <a:spcPct val="0"/>
        </a:spcBef>
        <a:spcAft>
          <a:spcPct val="0"/>
        </a:spcAft>
        <a:defRPr kumimoji="1" sz="2800" kern="1200">
          <a:solidFill>
            <a:schemeClr val="tx1"/>
          </a:solidFill>
          <a:latin typeface="+mj-lt"/>
          <a:ea typeface="+mj-ea"/>
          <a:cs typeface="+mj-cs"/>
        </a:defRPr>
      </a:lvl1pPr>
      <a:lvl2pPr algn="ctr" rtl="0" eaLnBrk="0" fontAlgn="base" hangingPunct="0">
        <a:spcBef>
          <a:spcPct val="0"/>
        </a:spcBef>
        <a:spcAft>
          <a:spcPct val="0"/>
        </a:spcAft>
        <a:defRPr kumimoji="1" sz="28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28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28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2800">
          <a:solidFill>
            <a:schemeClr val="tx1"/>
          </a:solidFill>
          <a:latin typeface="Calibri" pitchFamily="34" charset="0"/>
          <a:ea typeface="ＭＳ Ｐゴシック" pitchFamily="50" charset="-128"/>
        </a:defRPr>
      </a:lvl5pPr>
      <a:lvl6pPr marL="456949" algn="ctr" rtl="0" fontAlgn="base">
        <a:spcBef>
          <a:spcPct val="0"/>
        </a:spcBef>
        <a:spcAft>
          <a:spcPct val="0"/>
        </a:spcAft>
        <a:defRPr kumimoji="1" sz="2800">
          <a:solidFill>
            <a:schemeClr val="tx1"/>
          </a:solidFill>
          <a:latin typeface="Calibri" pitchFamily="34" charset="0"/>
          <a:ea typeface="ＭＳ Ｐゴシック" pitchFamily="50" charset="-128"/>
        </a:defRPr>
      </a:lvl6pPr>
      <a:lvl7pPr marL="913897" algn="ctr" rtl="0" fontAlgn="base">
        <a:spcBef>
          <a:spcPct val="0"/>
        </a:spcBef>
        <a:spcAft>
          <a:spcPct val="0"/>
        </a:spcAft>
        <a:defRPr kumimoji="1" sz="2800">
          <a:solidFill>
            <a:schemeClr val="tx1"/>
          </a:solidFill>
          <a:latin typeface="Calibri" pitchFamily="34" charset="0"/>
          <a:ea typeface="ＭＳ Ｐゴシック" pitchFamily="50" charset="-128"/>
        </a:defRPr>
      </a:lvl7pPr>
      <a:lvl8pPr marL="1370847" algn="ctr" rtl="0" fontAlgn="base">
        <a:spcBef>
          <a:spcPct val="0"/>
        </a:spcBef>
        <a:spcAft>
          <a:spcPct val="0"/>
        </a:spcAft>
        <a:defRPr kumimoji="1" sz="2800">
          <a:solidFill>
            <a:schemeClr val="tx1"/>
          </a:solidFill>
          <a:latin typeface="Calibri" pitchFamily="34" charset="0"/>
          <a:ea typeface="ＭＳ Ｐゴシック" pitchFamily="50" charset="-128"/>
        </a:defRPr>
      </a:lvl8pPr>
      <a:lvl9pPr marL="1827795" algn="ctr" rtl="0" fontAlgn="base">
        <a:spcBef>
          <a:spcPct val="0"/>
        </a:spcBef>
        <a:spcAft>
          <a:spcPct val="0"/>
        </a:spcAft>
        <a:defRPr kumimoji="1" sz="2800">
          <a:solidFill>
            <a:schemeClr val="tx1"/>
          </a:solidFill>
          <a:latin typeface="Calibri" pitchFamily="34" charset="0"/>
          <a:ea typeface="ＭＳ Ｐゴシック" pitchFamily="50" charset="-128"/>
        </a:defRPr>
      </a:lvl9pPr>
    </p:titleStyle>
    <p:bodyStyle>
      <a:lvl1pPr marL="342711" indent="-342711"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541" indent="-285593"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2371" indent="-228475"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9321" indent="-228475"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6272" indent="-228475"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3218"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167"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11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06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97" rtl="0" eaLnBrk="1" latinLnBrk="0" hangingPunct="1">
        <a:defRPr kumimoji="1" sz="1800" kern="1200">
          <a:solidFill>
            <a:schemeClr val="tx1"/>
          </a:solidFill>
          <a:latin typeface="+mn-lt"/>
          <a:ea typeface="+mn-ea"/>
          <a:cs typeface="+mn-cs"/>
        </a:defRPr>
      </a:lvl1pPr>
      <a:lvl2pPr marL="456949" algn="l" defTabSz="913897" rtl="0" eaLnBrk="1" latinLnBrk="0" hangingPunct="1">
        <a:defRPr kumimoji="1" sz="1800" kern="1200">
          <a:solidFill>
            <a:schemeClr val="tx1"/>
          </a:solidFill>
          <a:latin typeface="+mn-lt"/>
          <a:ea typeface="+mn-ea"/>
          <a:cs typeface="+mn-cs"/>
        </a:defRPr>
      </a:lvl2pPr>
      <a:lvl3pPr marL="913897" algn="l" defTabSz="913897" rtl="0" eaLnBrk="1" latinLnBrk="0" hangingPunct="1">
        <a:defRPr kumimoji="1" sz="1800" kern="1200">
          <a:solidFill>
            <a:schemeClr val="tx1"/>
          </a:solidFill>
          <a:latin typeface="+mn-lt"/>
          <a:ea typeface="+mn-ea"/>
          <a:cs typeface="+mn-cs"/>
        </a:defRPr>
      </a:lvl3pPr>
      <a:lvl4pPr marL="1370847" algn="l" defTabSz="913897" rtl="0" eaLnBrk="1" latinLnBrk="0" hangingPunct="1">
        <a:defRPr kumimoji="1" sz="1800" kern="1200">
          <a:solidFill>
            <a:schemeClr val="tx1"/>
          </a:solidFill>
          <a:latin typeface="+mn-lt"/>
          <a:ea typeface="+mn-ea"/>
          <a:cs typeface="+mn-cs"/>
        </a:defRPr>
      </a:lvl4pPr>
      <a:lvl5pPr marL="1827795" algn="l" defTabSz="913897" rtl="0" eaLnBrk="1" latinLnBrk="0" hangingPunct="1">
        <a:defRPr kumimoji="1" sz="1800" kern="1200">
          <a:solidFill>
            <a:schemeClr val="tx1"/>
          </a:solidFill>
          <a:latin typeface="+mn-lt"/>
          <a:ea typeface="+mn-ea"/>
          <a:cs typeface="+mn-cs"/>
        </a:defRPr>
      </a:lvl5pPr>
      <a:lvl6pPr marL="2284744" algn="l" defTabSz="913897" rtl="0" eaLnBrk="1" latinLnBrk="0" hangingPunct="1">
        <a:defRPr kumimoji="1" sz="1800" kern="1200">
          <a:solidFill>
            <a:schemeClr val="tx1"/>
          </a:solidFill>
          <a:latin typeface="+mn-lt"/>
          <a:ea typeface="+mn-ea"/>
          <a:cs typeface="+mn-cs"/>
        </a:defRPr>
      </a:lvl6pPr>
      <a:lvl7pPr marL="2741692" algn="l" defTabSz="913897" rtl="0" eaLnBrk="1" latinLnBrk="0" hangingPunct="1">
        <a:defRPr kumimoji="1" sz="1800" kern="1200">
          <a:solidFill>
            <a:schemeClr val="tx1"/>
          </a:solidFill>
          <a:latin typeface="+mn-lt"/>
          <a:ea typeface="+mn-ea"/>
          <a:cs typeface="+mn-cs"/>
        </a:defRPr>
      </a:lvl7pPr>
      <a:lvl8pPr marL="3198641" algn="l" defTabSz="913897" rtl="0" eaLnBrk="1" latinLnBrk="0" hangingPunct="1">
        <a:defRPr kumimoji="1" sz="1800" kern="1200">
          <a:solidFill>
            <a:schemeClr val="tx1"/>
          </a:solidFill>
          <a:latin typeface="+mn-lt"/>
          <a:ea typeface="+mn-ea"/>
          <a:cs typeface="+mn-cs"/>
        </a:defRPr>
      </a:lvl8pPr>
      <a:lvl9pPr marL="3655591" algn="l" defTabSz="913897"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6" y="274638"/>
            <a:ext cx="8915400" cy="1143000"/>
          </a:xfrm>
          <a:prstGeom prst="rect">
            <a:avLst/>
          </a:prstGeom>
        </p:spPr>
        <p:txBody>
          <a:bodyPr vert="horz" lIns="91389" tIns="45696" rIns="91389" bIns="4569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6" y="1600214"/>
            <a:ext cx="8915400" cy="4525963"/>
          </a:xfrm>
          <a:prstGeom prst="rect">
            <a:avLst/>
          </a:prstGeom>
        </p:spPr>
        <p:txBody>
          <a:bodyPr vert="horz" lIns="91389" tIns="45696" rIns="91389" bIns="4569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4"/>
            <a:ext cx="2311400" cy="365125"/>
          </a:xfrm>
          <a:prstGeom prst="rect">
            <a:avLst/>
          </a:prstGeom>
        </p:spPr>
        <p:txBody>
          <a:bodyPr vert="horz" lIns="91389" tIns="45696" rIns="91389" bIns="45696" rtlCol="0" anchor="ctr"/>
          <a:lstStyle>
            <a:lvl1pPr algn="l">
              <a:defRPr sz="1200">
                <a:solidFill>
                  <a:schemeClr val="tx1">
                    <a:tint val="75000"/>
                  </a:schemeClr>
                </a:solidFill>
              </a:defRPr>
            </a:lvl1pPr>
          </a:lstStyle>
          <a:p>
            <a:fld id="{10552752-CDFA-4A74-9A8D-C831960F9845}" type="datetime1">
              <a:rPr kumimoji="1" lang="ja-JP" altLang="en-US" smtClean="0"/>
              <a:t>2018/4/17</a:t>
            </a:fld>
            <a:endParaRPr kumimoji="1" lang="ja-JP" altLang="en-US"/>
          </a:p>
        </p:txBody>
      </p:sp>
      <p:sp>
        <p:nvSpPr>
          <p:cNvPr id="5" name="フッター プレースホルダ 4"/>
          <p:cNvSpPr>
            <a:spLocks noGrp="1"/>
          </p:cNvSpPr>
          <p:nvPr>
            <p:ph type="ftr" sz="quarter" idx="3"/>
          </p:nvPr>
        </p:nvSpPr>
        <p:spPr>
          <a:xfrm>
            <a:off x="3384550" y="6356364"/>
            <a:ext cx="3136900" cy="365125"/>
          </a:xfrm>
          <a:prstGeom prst="rect">
            <a:avLst/>
          </a:prstGeom>
        </p:spPr>
        <p:txBody>
          <a:bodyPr vert="horz" lIns="91389" tIns="45696" rIns="91389" bIns="45696"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7" y="6356364"/>
            <a:ext cx="2311400" cy="365125"/>
          </a:xfrm>
          <a:prstGeom prst="rect">
            <a:avLst/>
          </a:prstGeom>
        </p:spPr>
        <p:txBody>
          <a:bodyPr vert="horz" lIns="91389" tIns="45696" rIns="91389" bIns="45696" rtlCol="0" anchor="ctr"/>
          <a:lstStyle>
            <a:lvl1pPr algn="r">
              <a:defRPr sz="1200">
                <a:solidFill>
                  <a:schemeClr val="tx1">
                    <a:tint val="75000"/>
                  </a:schemeClr>
                </a:solidFill>
              </a:defRPr>
            </a:lvl1pPr>
          </a:lstStyle>
          <a:p>
            <a:fld id="{7201C9CB-3679-4539-960A-615953379C7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6218" r:id="rId1"/>
    <p:sldLayoutId id="2147486219" r:id="rId2"/>
    <p:sldLayoutId id="2147486220" r:id="rId3"/>
    <p:sldLayoutId id="2147486221" r:id="rId4"/>
    <p:sldLayoutId id="2147486222" r:id="rId5"/>
    <p:sldLayoutId id="2147486223" r:id="rId6"/>
    <p:sldLayoutId id="2147486224" r:id="rId7"/>
    <p:sldLayoutId id="2147486225" r:id="rId8"/>
    <p:sldLayoutId id="2147486226" r:id="rId9"/>
    <p:sldLayoutId id="2147486227" r:id="rId10"/>
    <p:sldLayoutId id="2147486228" r:id="rId11"/>
  </p:sldLayoutIdLst>
  <p:hf hdr="0" ftr="0" dt="0"/>
  <p:txStyles>
    <p:titleStyle>
      <a:lvl1pPr algn="ctr" defTabSz="913897" rtl="0" eaLnBrk="1" latinLnBrk="0" hangingPunct="1">
        <a:spcBef>
          <a:spcPct val="0"/>
        </a:spcBef>
        <a:buNone/>
        <a:defRPr kumimoji="1" sz="4400" kern="1200">
          <a:solidFill>
            <a:schemeClr val="tx1"/>
          </a:solidFill>
          <a:latin typeface="+mj-lt"/>
          <a:ea typeface="+mj-ea"/>
          <a:cs typeface="+mj-cs"/>
        </a:defRPr>
      </a:lvl1pPr>
    </p:titleStyle>
    <p:bodyStyle>
      <a:lvl1pPr marL="342711" indent="-342711" algn="l" defTabSz="91389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541" indent="-285593" algn="l" defTabSz="91389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371" indent="-228475" algn="l" defTabSz="91389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321"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272"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218"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167"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11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06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97" rtl="0" eaLnBrk="1" latinLnBrk="0" hangingPunct="1">
        <a:defRPr kumimoji="1" sz="1800" kern="1200">
          <a:solidFill>
            <a:schemeClr val="tx1"/>
          </a:solidFill>
          <a:latin typeface="+mn-lt"/>
          <a:ea typeface="+mn-ea"/>
          <a:cs typeface="+mn-cs"/>
        </a:defRPr>
      </a:lvl1pPr>
      <a:lvl2pPr marL="456949" algn="l" defTabSz="913897" rtl="0" eaLnBrk="1" latinLnBrk="0" hangingPunct="1">
        <a:defRPr kumimoji="1" sz="1800" kern="1200">
          <a:solidFill>
            <a:schemeClr val="tx1"/>
          </a:solidFill>
          <a:latin typeface="+mn-lt"/>
          <a:ea typeface="+mn-ea"/>
          <a:cs typeface="+mn-cs"/>
        </a:defRPr>
      </a:lvl2pPr>
      <a:lvl3pPr marL="913897" algn="l" defTabSz="913897" rtl="0" eaLnBrk="1" latinLnBrk="0" hangingPunct="1">
        <a:defRPr kumimoji="1" sz="1800" kern="1200">
          <a:solidFill>
            <a:schemeClr val="tx1"/>
          </a:solidFill>
          <a:latin typeface="+mn-lt"/>
          <a:ea typeface="+mn-ea"/>
          <a:cs typeface="+mn-cs"/>
        </a:defRPr>
      </a:lvl3pPr>
      <a:lvl4pPr marL="1370847" algn="l" defTabSz="913897" rtl="0" eaLnBrk="1" latinLnBrk="0" hangingPunct="1">
        <a:defRPr kumimoji="1" sz="1800" kern="1200">
          <a:solidFill>
            <a:schemeClr val="tx1"/>
          </a:solidFill>
          <a:latin typeface="+mn-lt"/>
          <a:ea typeface="+mn-ea"/>
          <a:cs typeface="+mn-cs"/>
        </a:defRPr>
      </a:lvl4pPr>
      <a:lvl5pPr marL="1827795" algn="l" defTabSz="913897" rtl="0" eaLnBrk="1" latinLnBrk="0" hangingPunct="1">
        <a:defRPr kumimoji="1" sz="1800" kern="1200">
          <a:solidFill>
            <a:schemeClr val="tx1"/>
          </a:solidFill>
          <a:latin typeface="+mn-lt"/>
          <a:ea typeface="+mn-ea"/>
          <a:cs typeface="+mn-cs"/>
        </a:defRPr>
      </a:lvl5pPr>
      <a:lvl6pPr marL="2284744" algn="l" defTabSz="913897" rtl="0" eaLnBrk="1" latinLnBrk="0" hangingPunct="1">
        <a:defRPr kumimoji="1" sz="1800" kern="1200">
          <a:solidFill>
            <a:schemeClr val="tx1"/>
          </a:solidFill>
          <a:latin typeface="+mn-lt"/>
          <a:ea typeface="+mn-ea"/>
          <a:cs typeface="+mn-cs"/>
        </a:defRPr>
      </a:lvl6pPr>
      <a:lvl7pPr marL="2741692" algn="l" defTabSz="913897" rtl="0" eaLnBrk="1" latinLnBrk="0" hangingPunct="1">
        <a:defRPr kumimoji="1" sz="1800" kern="1200">
          <a:solidFill>
            <a:schemeClr val="tx1"/>
          </a:solidFill>
          <a:latin typeface="+mn-lt"/>
          <a:ea typeface="+mn-ea"/>
          <a:cs typeface="+mn-cs"/>
        </a:defRPr>
      </a:lvl7pPr>
      <a:lvl8pPr marL="3198641" algn="l" defTabSz="913897" rtl="0" eaLnBrk="1" latinLnBrk="0" hangingPunct="1">
        <a:defRPr kumimoji="1" sz="1800" kern="1200">
          <a:solidFill>
            <a:schemeClr val="tx1"/>
          </a:solidFill>
          <a:latin typeface="+mn-lt"/>
          <a:ea typeface="+mn-ea"/>
          <a:cs typeface="+mn-cs"/>
        </a:defRPr>
      </a:lvl8pPr>
      <a:lvl9pPr marL="3655591" algn="l" defTabSz="913897"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6" y="274638"/>
            <a:ext cx="8915400" cy="1143000"/>
          </a:xfrm>
          <a:prstGeom prst="rect">
            <a:avLst/>
          </a:prstGeom>
        </p:spPr>
        <p:txBody>
          <a:bodyPr vert="horz" lIns="91389" tIns="45696" rIns="91389" bIns="4569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6" y="1600214"/>
            <a:ext cx="8915400" cy="4525963"/>
          </a:xfrm>
          <a:prstGeom prst="rect">
            <a:avLst/>
          </a:prstGeom>
        </p:spPr>
        <p:txBody>
          <a:bodyPr vert="horz" lIns="91389" tIns="45696" rIns="91389" bIns="4569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4"/>
            <a:ext cx="2311400" cy="365125"/>
          </a:xfrm>
          <a:prstGeom prst="rect">
            <a:avLst/>
          </a:prstGeom>
        </p:spPr>
        <p:txBody>
          <a:bodyPr vert="horz" lIns="91389" tIns="45696" rIns="91389" bIns="45696" rtlCol="0" anchor="ctr"/>
          <a:lstStyle>
            <a:lvl1pPr algn="l">
              <a:defRPr sz="1200">
                <a:solidFill>
                  <a:schemeClr val="tx1">
                    <a:tint val="75000"/>
                  </a:schemeClr>
                </a:solidFill>
              </a:defRPr>
            </a:lvl1pPr>
          </a:lstStyle>
          <a:p>
            <a:fld id="{F9A0394D-E0F9-4891-B712-CD6874581C4D}" type="datetime1">
              <a:rPr kumimoji="1" lang="ja-JP" altLang="en-US" smtClean="0"/>
              <a:t>2018/4/17</a:t>
            </a:fld>
            <a:endParaRPr kumimoji="1" lang="ja-JP" altLang="en-US"/>
          </a:p>
        </p:txBody>
      </p:sp>
      <p:sp>
        <p:nvSpPr>
          <p:cNvPr id="5" name="フッター プレースホルダ 4"/>
          <p:cNvSpPr>
            <a:spLocks noGrp="1"/>
          </p:cNvSpPr>
          <p:nvPr>
            <p:ph type="ftr" sz="quarter" idx="3"/>
          </p:nvPr>
        </p:nvSpPr>
        <p:spPr>
          <a:xfrm>
            <a:off x="3384550" y="6356364"/>
            <a:ext cx="3136900" cy="365125"/>
          </a:xfrm>
          <a:prstGeom prst="rect">
            <a:avLst/>
          </a:prstGeom>
        </p:spPr>
        <p:txBody>
          <a:bodyPr vert="horz" lIns="91389" tIns="45696" rIns="91389" bIns="45696"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7" y="6356364"/>
            <a:ext cx="2311400" cy="365125"/>
          </a:xfrm>
          <a:prstGeom prst="rect">
            <a:avLst/>
          </a:prstGeom>
        </p:spPr>
        <p:txBody>
          <a:bodyPr vert="horz" lIns="91389" tIns="45696" rIns="91389" bIns="45696" rtlCol="0" anchor="ctr"/>
          <a:lstStyle>
            <a:lvl1pPr algn="r">
              <a:defRPr sz="1200">
                <a:solidFill>
                  <a:schemeClr val="tx1">
                    <a:tint val="75000"/>
                  </a:schemeClr>
                </a:solidFill>
              </a:defRPr>
            </a:lvl1pPr>
          </a:lstStyle>
          <a:p>
            <a:fld id="{DDC88261-D553-4B80-A4F0-80128CF1B7E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6230" r:id="rId1"/>
    <p:sldLayoutId id="2147486231" r:id="rId2"/>
    <p:sldLayoutId id="2147486232" r:id="rId3"/>
    <p:sldLayoutId id="2147486233" r:id="rId4"/>
    <p:sldLayoutId id="2147486234" r:id="rId5"/>
    <p:sldLayoutId id="2147486235" r:id="rId6"/>
    <p:sldLayoutId id="2147486236" r:id="rId7"/>
    <p:sldLayoutId id="2147486237" r:id="rId8"/>
    <p:sldLayoutId id="2147486238" r:id="rId9"/>
    <p:sldLayoutId id="2147486239" r:id="rId10"/>
    <p:sldLayoutId id="2147486240" r:id="rId11"/>
    <p:sldLayoutId id="2147486241" r:id="rId12"/>
    <p:sldLayoutId id="2147486242" r:id="rId13"/>
  </p:sldLayoutIdLst>
  <p:hf hdr="0" ftr="0" dt="0"/>
  <p:txStyles>
    <p:titleStyle>
      <a:lvl1pPr algn="ctr" defTabSz="913897" rtl="0" eaLnBrk="1" latinLnBrk="0" hangingPunct="1">
        <a:spcBef>
          <a:spcPct val="0"/>
        </a:spcBef>
        <a:buNone/>
        <a:defRPr kumimoji="1" sz="4400" kern="1200">
          <a:solidFill>
            <a:schemeClr val="tx1"/>
          </a:solidFill>
          <a:latin typeface="+mj-lt"/>
          <a:ea typeface="+mj-ea"/>
          <a:cs typeface="+mj-cs"/>
        </a:defRPr>
      </a:lvl1pPr>
    </p:titleStyle>
    <p:bodyStyle>
      <a:lvl1pPr marL="342711" indent="-342711" algn="l" defTabSz="91389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541" indent="-285593" algn="l" defTabSz="91389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371" indent="-228475" algn="l" defTabSz="91389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321"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272"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218"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167"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11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066" indent="-228475" algn="l" defTabSz="91389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97" rtl="0" eaLnBrk="1" latinLnBrk="0" hangingPunct="1">
        <a:defRPr kumimoji="1" sz="1800" kern="1200">
          <a:solidFill>
            <a:schemeClr val="tx1"/>
          </a:solidFill>
          <a:latin typeface="+mn-lt"/>
          <a:ea typeface="+mn-ea"/>
          <a:cs typeface="+mn-cs"/>
        </a:defRPr>
      </a:lvl1pPr>
      <a:lvl2pPr marL="456949" algn="l" defTabSz="913897" rtl="0" eaLnBrk="1" latinLnBrk="0" hangingPunct="1">
        <a:defRPr kumimoji="1" sz="1800" kern="1200">
          <a:solidFill>
            <a:schemeClr val="tx1"/>
          </a:solidFill>
          <a:latin typeface="+mn-lt"/>
          <a:ea typeface="+mn-ea"/>
          <a:cs typeface="+mn-cs"/>
        </a:defRPr>
      </a:lvl2pPr>
      <a:lvl3pPr marL="913897" algn="l" defTabSz="913897" rtl="0" eaLnBrk="1" latinLnBrk="0" hangingPunct="1">
        <a:defRPr kumimoji="1" sz="1800" kern="1200">
          <a:solidFill>
            <a:schemeClr val="tx1"/>
          </a:solidFill>
          <a:latin typeface="+mn-lt"/>
          <a:ea typeface="+mn-ea"/>
          <a:cs typeface="+mn-cs"/>
        </a:defRPr>
      </a:lvl3pPr>
      <a:lvl4pPr marL="1370847" algn="l" defTabSz="913897" rtl="0" eaLnBrk="1" latinLnBrk="0" hangingPunct="1">
        <a:defRPr kumimoji="1" sz="1800" kern="1200">
          <a:solidFill>
            <a:schemeClr val="tx1"/>
          </a:solidFill>
          <a:latin typeface="+mn-lt"/>
          <a:ea typeface="+mn-ea"/>
          <a:cs typeface="+mn-cs"/>
        </a:defRPr>
      </a:lvl4pPr>
      <a:lvl5pPr marL="1827795" algn="l" defTabSz="913897" rtl="0" eaLnBrk="1" latinLnBrk="0" hangingPunct="1">
        <a:defRPr kumimoji="1" sz="1800" kern="1200">
          <a:solidFill>
            <a:schemeClr val="tx1"/>
          </a:solidFill>
          <a:latin typeface="+mn-lt"/>
          <a:ea typeface="+mn-ea"/>
          <a:cs typeface="+mn-cs"/>
        </a:defRPr>
      </a:lvl5pPr>
      <a:lvl6pPr marL="2284744" algn="l" defTabSz="913897" rtl="0" eaLnBrk="1" latinLnBrk="0" hangingPunct="1">
        <a:defRPr kumimoji="1" sz="1800" kern="1200">
          <a:solidFill>
            <a:schemeClr val="tx1"/>
          </a:solidFill>
          <a:latin typeface="+mn-lt"/>
          <a:ea typeface="+mn-ea"/>
          <a:cs typeface="+mn-cs"/>
        </a:defRPr>
      </a:lvl6pPr>
      <a:lvl7pPr marL="2741692" algn="l" defTabSz="913897" rtl="0" eaLnBrk="1" latinLnBrk="0" hangingPunct="1">
        <a:defRPr kumimoji="1" sz="1800" kern="1200">
          <a:solidFill>
            <a:schemeClr val="tx1"/>
          </a:solidFill>
          <a:latin typeface="+mn-lt"/>
          <a:ea typeface="+mn-ea"/>
          <a:cs typeface="+mn-cs"/>
        </a:defRPr>
      </a:lvl7pPr>
      <a:lvl8pPr marL="3198641" algn="l" defTabSz="913897" rtl="0" eaLnBrk="1" latinLnBrk="0" hangingPunct="1">
        <a:defRPr kumimoji="1" sz="1800" kern="1200">
          <a:solidFill>
            <a:schemeClr val="tx1"/>
          </a:solidFill>
          <a:latin typeface="+mn-lt"/>
          <a:ea typeface="+mn-ea"/>
          <a:cs typeface="+mn-cs"/>
        </a:defRPr>
      </a:lvl8pPr>
      <a:lvl9pPr marL="3655591" algn="l" defTabSz="91389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角丸四角形 105"/>
          <p:cNvSpPr/>
          <p:nvPr/>
        </p:nvSpPr>
        <p:spPr bwMode="auto">
          <a:xfrm>
            <a:off x="5170664" y="3516323"/>
            <a:ext cx="4494036" cy="2613223"/>
          </a:xfrm>
          <a:prstGeom prst="roundRect">
            <a:avLst>
              <a:gd name="adj" fmla="val 7588"/>
            </a:avLst>
          </a:prstGeom>
          <a:noFill/>
          <a:ln w="9525">
            <a:solidFill>
              <a:schemeClr val="tx1"/>
            </a:solidFill>
            <a:prstDash val="dash"/>
            <a:miter lim="800000"/>
            <a:headEnd/>
            <a:tailEnd/>
          </a:ln>
          <a:effectLst/>
          <a:extLst/>
        </p:spPr>
        <p:txBody>
          <a:bodyPr wrap="none" rtlCol="0" anchor="ctr"/>
          <a:lstStyle/>
          <a:p>
            <a:pPr algn="l"/>
            <a:endParaRPr kumimoji="0" lang="ja-JP" altLang="en-US" sz="1800" dirty="0"/>
          </a:p>
        </p:txBody>
      </p:sp>
      <p:sp>
        <p:nvSpPr>
          <p:cNvPr id="105" name="角丸四角形 104"/>
          <p:cNvSpPr/>
          <p:nvPr/>
        </p:nvSpPr>
        <p:spPr bwMode="auto">
          <a:xfrm>
            <a:off x="2489076" y="4961047"/>
            <a:ext cx="2171700" cy="1119061"/>
          </a:xfrm>
          <a:prstGeom prst="roundRect">
            <a:avLst>
              <a:gd name="adj" fmla="val 7588"/>
            </a:avLst>
          </a:prstGeom>
          <a:noFill/>
          <a:ln w="9525">
            <a:solidFill>
              <a:schemeClr val="tx1"/>
            </a:solidFill>
            <a:prstDash val="dash"/>
            <a:miter lim="800000"/>
            <a:headEnd/>
            <a:tailEnd/>
          </a:ln>
          <a:effectLst/>
          <a:extLst/>
        </p:spPr>
        <p:txBody>
          <a:bodyPr wrap="none" rtlCol="0" anchor="ctr"/>
          <a:lstStyle/>
          <a:p>
            <a:pPr algn="l"/>
            <a:endParaRPr kumimoji="0" lang="ja-JP" altLang="en-US" sz="1800" dirty="0"/>
          </a:p>
        </p:txBody>
      </p:sp>
      <p:sp>
        <p:nvSpPr>
          <p:cNvPr id="104" name="角丸四角形 103"/>
          <p:cNvSpPr/>
          <p:nvPr/>
        </p:nvSpPr>
        <p:spPr bwMode="auto">
          <a:xfrm>
            <a:off x="259780" y="4947382"/>
            <a:ext cx="2171700" cy="1119061"/>
          </a:xfrm>
          <a:prstGeom prst="roundRect">
            <a:avLst>
              <a:gd name="adj" fmla="val 7588"/>
            </a:avLst>
          </a:prstGeom>
          <a:noFill/>
          <a:ln w="9525">
            <a:solidFill>
              <a:schemeClr val="tx1"/>
            </a:solidFill>
            <a:prstDash val="dash"/>
            <a:miter lim="800000"/>
            <a:headEnd/>
            <a:tailEnd/>
          </a:ln>
          <a:effectLst/>
          <a:extLst/>
        </p:spPr>
        <p:txBody>
          <a:bodyPr wrap="none" rtlCol="0" anchor="ctr"/>
          <a:lstStyle/>
          <a:p>
            <a:pPr algn="l"/>
            <a:endParaRPr kumimoji="0" lang="ja-JP" altLang="en-US" sz="1800" dirty="0"/>
          </a:p>
        </p:txBody>
      </p:sp>
      <p:sp>
        <p:nvSpPr>
          <p:cNvPr id="5" name="角丸四角形 4"/>
          <p:cNvSpPr/>
          <p:nvPr/>
        </p:nvSpPr>
        <p:spPr bwMode="auto">
          <a:xfrm>
            <a:off x="1371600" y="3654562"/>
            <a:ext cx="2171700" cy="1119061"/>
          </a:xfrm>
          <a:prstGeom prst="roundRect">
            <a:avLst>
              <a:gd name="adj" fmla="val 7588"/>
            </a:avLst>
          </a:prstGeom>
          <a:noFill/>
          <a:ln w="9525">
            <a:solidFill>
              <a:schemeClr val="tx1"/>
            </a:solidFill>
            <a:prstDash val="dash"/>
            <a:miter lim="800000"/>
            <a:headEnd/>
            <a:tailEnd/>
          </a:ln>
          <a:effectLst/>
          <a:extLst/>
        </p:spPr>
        <p:txBody>
          <a:bodyPr wrap="none" rtlCol="0" anchor="ctr"/>
          <a:lstStyle/>
          <a:p>
            <a:pPr algn="l"/>
            <a:endParaRPr kumimoji="0" lang="ja-JP" altLang="en-US" sz="1800" dirty="0"/>
          </a:p>
        </p:txBody>
      </p:sp>
      <p:cxnSp>
        <p:nvCxnSpPr>
          <p:cNvPr id="58" name="直線コネクタ 57"/>
          <p:cNvCxnSpPr/>
          <p:nvPr/>
        </p:nvCxnSpPr>
        <p:spPr>
          <a:xfrm>
            <a:off x="7311848" y="2559490"/>
            <a:ext cx="0" cy="4270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2463784" y="2488978"/>
            <a:ext cx="0" cy="427001"/>
          </a:xfrm>
          <a:prstGeom prst="line">
            <a:avLst/>
          </a:prstGeom>
        </p:spPr>
        <p:style>
          <a:lnRef idx="1">
            <a:schemeClr val="accent1"/>
          </a:lnRef>
          <a:fillRef idx="0">
            <a:schemeClr val="accent1"/>
          </a:fillRef>
          <a:effectRef idx="0">
            <a:schemeClr val="accent1"/>
          </a:effectRef>
          <a:fontRef idx="minor">
            <a:schemeClr val="tx1"/>
          </a:fontRef>
        </p:style>
      </p:cxnSp>
      <p:sp>
        <p:nvSpPr>
          <p:cNvPr id="44" name="タイトル 2"/>
          <p:cNvSpPr txBox="1">
            <a:spLocks/>
          </p:cNvSpPr>
          <p:nvPr/>
        </p:nvSpPr>
        <p:spPr>
          <a:xfrm>
            <a:off x="3980004" y="111975"/>
            <a:ext cx="21251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ctr">
            <a:spAutoFit/>
          </a:bodyPr>
          <a:lstStyle>
            <a:lvl1pPr algn="ctr" defTabSz="914400" rtl="0" eaLnBrk="1" latinLnBrk="0" hangingPunct="1">
              <a:spcBef>
                <a:spcPct val="0"/>
              </a:spcBef>
              <a:buNone/>
              <a:defRPr kumimoji="1" lang="ja-JP" altLang="en-US" sz="3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l"/>
            <a:r>
              <a:rPr lang="ja-JP" altLang="en-US" sz="2400" dirty="0" smtClean="0">
                <a:solidFill>
                  <a:schemeClr val="bg1"/>
                </a:solidFill>
              </a:rPr>
              <a:t>需給調整市場</a:t>
            </a:r>
            <a:endParaRPr lang="ja-JP" altLang="en-US" sz="2400" dirty="0">
              <a:solidFill>
                <a:schemeClr val="bg1"/>
              </a:solidFill>
            </a:endParaRPr>
          </a:p>
        </p:txBody>
      </p:sp>
      <p:grpSp>
        <p:nvGrpSpPr>
          <p:cNvPr id="32" name="グループ化 31"/>
          <p:cNvGrpSpPr/>
          <p:nvPr/>
        </p:nvGrpSpPr>
        <p:grpSpPr>
          <a:xfrm>
            <a:off x="227321" y="2132856"/>
            <a:ext cx="9361487" cy="586207"/>
            <a:chOff x="200025" y="1918261"/>
            <a:chExt cx="9361487" cy="586207"/>
          </a:xfrm>
        </p:grpSpPr>
        <p:cxnSp>
          <p:nvCxnSpPr>
            <p:cNvPr id="25" name="直線矢印コネクタ 24"/>
            <p:cNvCxnSpPr/>
            <p:nvPr/>
          </p:nvCxnSpPr>
          <p:spPr>
            <a:xfrm>
              <a:off x="200025" y="2204864"/>
              <a:ext cx="9361487"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grpSp>
          <p:nvGrpSpPr>
            <p:cNvPr id="26" name="グループ化 25"/>
            <p:cNvGrpSpPr/>
            <p:nvPr/>
          </p:nvGrpSpPr>
          <p:grpSpPr>
            <a:xfrm>
              <a:off x="1901368" y="1918261"/>
              <a:ext cx="1115499" cy="573206"/>
              <a:chOff x="-73282" y="2060848"/>
              <a:chExt cx="1115499" cy="573206"/>
            </a:xfrm>
          </p:grpSpPr>
          <p:sp>
            <p:nvSpPr>
              <p:cNvPr id="48" name="正方形/長方形 47"/>
              <p:cNvSpPr/>
              <p:nvPr/>
            </p:nvSpPr>
            <p:spPr bwMode="auto">
              <a:xfrm>
                <a:off x="-73282" y="2060848"/>
                <a:ext cx="1115499" cy="573206"/>
              </a:xfrm>
              <a:prstGeom prst="rect">
                <a:avLst/>
              </a:prstGeom>
              <a:solidFill>
                <a:schemeClr val="tx2">
                  <a:lumMod val="75000"/>
                </a:schemeClr>
              </a:solidFill>
              <a:ln w="9525">
                <a:noFill/>
                <a:miter lim="800000"/>
                <a:headEnd/>
                <a:tailEnd/>
              </a:ln>
              <a:effectLst/>
              <a:extLst/>
            </p:spPr>
            <p:txBody>
              <a:bodyPr wrap="none" rtlCol="0" anchor="ctr"/>
              <a:lstStyle/>
              <a:p>
                <a:pPr algn="l"/>
                <a:endParaRPr kumimoji="0" lang="ja-JP" altLang="en-US" sz="1800" dirty="0"/>
              </a:p>
            </p:txBody>
          </p:sp>
          <p:sp>
            <p:nvSpPr>
              <p:cNvPr id="19" name="テキスト ボックス 18"/>
              <p:cNvSpPr txBox="1"/>
              <p:nvPr/>
            </p:nvSpPr>
            <p:spPr>
              <a:xfrm>
                <a:off x="157800" y="2135489"/>
                <a:ext cx="73006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p>
            </p:txBody>
          </p:sp>
        </p:grpSp>
        <p:grpSp>
          <p:nvGrpSpPr>
            <p:cNvPr id="49" name="グループ化 48"/>
            <p:cNvGrpSpPr/>
            <p:nvPr/>
          </p:nvGrpSpPr>
          <p:grpSpPr>
            <a:xfrm>
              <a:off x="6356406" y="1931262"/>
              <a:ext cx="2048274" cy="573206"/>
              <a:chOff x="-81762" y="2060848"/>
              <a:chExt cx="2048274" cy="573206"/>
            </a:xfrm>
          </p:grpSpPr>
          <p:sp>
            <p:nvSpPr>
              <p:cNvPr id="50" name="正方形/長方形 49"/>
              <p:cNvSpPr/>
              <p:nvPr/>
            </p:nvSpPr>
            <p:spPr bwMode="auto">
              <a:xfrm>
                <a:off x="-81762" y="2060848"/>
                <a:ext cx="1886197" cy="573206"/>
              </a:xfrm>
              <a:prstGeom prst="rect">
                <a:avLst/>
              </a:prstGeom>
              <a:solidFill>
                <a:schemeClr val="tx2">
                  <a:lumMod val="75000"/>
                </a:schemeClr>
              </a:solidFill>
              <a:ln w="9525">
                <a:noFill/>
                <a:miter lim="800000"/>
                <a:headEnd/>
                <a:tailEnd/>
              </a:ln>
              <a:effectLst/>
              <a:extLst/>
            </p:spPr>
            <p:txBody>
              <a:bodyPr wrap="none" rtlCol="0" anchor="ctr"/>
              <a:lstStyle/>
              <a:p>
                <a:pPr algn="l"/>
                <a:endParaRPr kumimoji="0" lang="ja-JP" altLang="en-US" sz="1800" dirty="0"/>
              </a:p>
            </p:txBody>
          </p:sp>
          <p:sp>
            <p:nvSpPr>
              <p:cNvPr id="51" name="テキスト ボックス 50"/>
              <p:cNvSpPr txBox="1"/>
              <p:nvPr/>
            </p:nvSpPr>
            <p:spPr>
              <a:xfrm>
                <a:off x="-59448" y="2149137"/>
                <a:ext cx="2025960" cy="400110"/>
              </a:xfrm>
              <a:prstGeom prst="rect">
                <a:avLst/>
              </a:prstGeom>
              <a:noFill/>
            </p:spPr>
            <p:txBody>
              <a:bodyPr wrap="square" rtlCol="0">
                <a:spAutoFit/>
              </a:bodyPr>
              <a:lstStyle/>
              <a:p>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年度以降</a:t>
                </a:r>
                <a:endPar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55" name="グループ化 54"/>
          <p:cNvGrpSpPr/>
          <p:nvPr/>
        </p:nvGrpSpPr>
        <p:grpSpPr>
          <a:xfrm>
            <a:off x="420264" y="2702025"/>
            <a:ext cx="4136659" cy="787250"/>
            <a:chOff x="785053" y="2560712"/>
            <a:chExt cx="4136659" cy="787250"/>
          </a:xfrm>
        </p:grpSpPr>
        <p:sp>
          <p:nvSpPr>
            <p:cNvPr id="34" name="角丸四角形 33"/>
            <p:cNvSpPr/>
            <p:nvPr/>
          </p:nvSpPr>
          <p:spPr bwMode="auto">
            <a:xfrm>
              <a:off x="785053" y="2560712"/>
              <a:ext cx="4109363" cy="78725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extLst/>
          </p:spPr>
          <p:txBody>
            <a:bodyPr wrap="none" rtlCol="0" anchor="ctr"/>
            <a:lstStyle/>
            <a:p>
              <a:pPr algn="l"/>
              <a:endParaRPr kumimoji="0" lang="ja-JP" altLang="en-US" sz="1800" dirty="0"/>
            </a:p>
          </p:txBody>
        </p:sp>
        <p:sp>
          <p:nvSpPr>
            <p:cNvPr id="33" name="テキスト ボックス 32"/>
            <p:cNvSpPr txBox="1"/>
            <p:nvPr/>
          </p:nvSpPr>
          <p:spPr>
            <a:xfrm>
              <a:off x="812349" y="2675573"/>
              <a:ext cx="4109363"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各エリアの一般送配電事業者が公募により調整力を調達</a:t>
              </a:r>
            </a:p>
          </p:txBody>
        </p:sp>
      </p:grpSp>
      <p:grpSp>
        <p:nvGrpSpPr>
          <p:cNvPr id="54" name="グループ化 53"/>
          <p:cNvGrpSpPr/>
          <p:nvPr/>
        </p:nvGrpSpPr>
        <p:grpSpPr>
          <a:xfrm>
            <a:off x="5248159" y="2721491"/>
            <a:ext cx="4132161" cy="731332"/>
            <a:chOff x="5343695" y="2596020"/>
            <a:chExt cx="4132161" cy="731332"/>
          </a:xfrm>
        </p:grpSpPr>
        <p:sp>
          <p:nvSpPr>
            <p:cNvPr id="53" name="角丸四角形 52"/>
            <p:cNvSpPr/>
            <p:nvPr/>
          </p:nvSpPr>
          <p:spPr bwMode="auto">
            <a:xfrm>
              <a:off x="5366493" y="2596020"/>
              <a:ext cx="4109363" cy="7313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extLst/>
          </p:spPr>
          <p:txBody>
            <a:bodyPr wrap="none" rtlCol="0" anchor="ctr"/>
            <a:lstStyle/>
            <a:p>
              <a:pPr algn="l"/>
              <a:endParaRPr kumimoji="0" lang="ja-JP" altLang="en-US" sz="1800" dirty="0"/>
            </a:p>
          </p:txBody>
        </p:sp>
        <p:sp>
          <p:nvSpPr>
            <p:cNvPr id="52" name="テキスト ボックス 51"/>
            <p:cNvSpPr txBox="1"/>
            <p:nvPr/>
          </p:nvSpPr>
          <p:spPr>
            <a:xfrm>
              <a:off x="5343695" y="2671081"/>
              <a:ext cx="4109363"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一般送配電事業者が</a:t>
              </a:r>
              <a:r>
                <a:rPr kumimoji="1"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エリアを超えて市場から調整力を調達</a:t>
              </a:r>
              <a:r>
                <a:rPr lang="en-US" altLang="ja-JP" sz="1600" b="1" u="sng" baseline="30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u="sng" baseline="300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9" name="二等辺三角形 58"/>
          <p:cNvSpPr/>
          <p:nvPr/>
        </p:nvSpPr>
        <p:spPr bwMode="auto">
          <a:xfrm rot="5400000">
            <a:off x="3663493" y="4759112"/>
            <a:ext cx="2537030" cy="170317"/>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grpSp>
        <p:nvGrpSpPr>
          <p:cNvPr id="56" name="グループ化 55"/>
          <p:cNvGrpSpPr/>
          <p:nvPr/>
        </p:nvGrpSpPr>
        <p:grpSpPr>
          <a:xfrm>
            <a:off x="321214" y="3537457"/>
            <a:ext cx="4357426" cy="2484429"/>
            <a:chOff x="295814" y="3996234"/>
            <a:chExt cx="4357426" cy="2484429"/>
          </a:xfrm>
        </p:grpSpPr>
        <p:grpSp>
          <p:nvGrpSpPr>
            <p:cNvPr id="60" name="グループ化 59"/>
            <p:cNvGrpSpPr/>
            <p:nvPr/>
          </p:nvGrpSpPr>
          <p:grpSpPr>
            <a:xfrm>
              <a:off x="1410692" y="3996234"/>
              <a:ext cx="2149670" cy="1200539"/>
              <a:chOff x="962020" y="5219320"/>
              <a:chExt cx="2149670" cy="1200539"/>
            </a:xfrm>
          </p:grpSpPr>
          <p:sp>
            <p:nvSpPr>
              <p:cNvPr id="75" name="正方形/長方形 74"/>
              <p:cNvSpPr/>
              <p:nvPr/>
            </p:nvSpPr>
            <p:spPr bwMode="auto">
              <a:xfrm>
                <a:off x="992560" y="5219320"/>
                <a:ext cx="1982652" cy="458147"/>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76" name="右矢印 75"/>
              <p:cNvSpPr/>
              <p:nvPr/>
            </p:nvSpPr>
            <p:spPr bwMode="auto">
              <a:xfrm rot="16200000">
                <a:off x="1785533" y="5361413"/>
                <a:ext cx="403317" cy="1111987"/>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sp>
            <p:nvSpPr>
              <p:cNvPr id="77" name="テキスト ボックス 76"/>
              <p:cNvSpPr txBox="1"/>
              <p:nvPr/>
            </p:nvSpPr>
            <p:spPr>
              <a:xfrm>
                <a:off x="992560" y="5281448"/>
                <a:ext cx="211913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1711792" y="5776361"/>
                <a:ext cx="604688" cy="307777"/>
              </a:xfrm>
              <a:prstGeom prst="rect">
                <a:avLst/>
              </a:prstGeom>
              <a:noFill/>
            </p:spPr>
            <p:txBody>
              <a:bodyPr wrap="square" rtlCol="0">
                <a:spAutoFit/>
              </a:bodyPr>
              <a:lstStyle/>
              <a:p>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公募</a:t>
                </a:r>
              </a:p>
            </p:txBody>
          </p:sp>
          <p:sp>
            <p:nvSpPr>
              <p:cNvPr id="79" name="円/楕円 78"/>
              <p:cNvSpPr/>
              <p:nvPr/>
            </p:nvSpPr>
            <p:spPr bwMode="auto">
              <a:xfrm>
                <a:off x="962020" y="6131607"/>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A</a:t>
                </a:r>
              </a:p>
            </p:txBody>
          </p:sp>
          <p:sp>
            <p:nvSpPr>
              <p:cNvPr id="80" name="円/楕円 79"/>
              <p:cNvSpPr/>
              <p:nvPr/>
            </p:nvSpPr>
            <p:spPr bwMode="auto">
              <a:xfrm>
                <a:off x="1994873" y="6131607"/>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A</a:t>
                </a:r>
              </a:p>
            </p:txBody>
          </p:sp>
        </p:grpSp>
        <p:grpSp>
          <p:nvGrpSpPr>
            <p:cNvPr id="61" name="グループ化 60"/>
            <p:cNvGrpSpPr/>
            <p:nvPr/>
          </p:nvGrpSpPr>
          <p:grpSpPr>
            <a:xfrm>
              <a:off x="295814" y="5280124"/>
              <a:ext cx="2135622" cy="1200539"/>
              <a:chOff x="1014168" y="5217996"/>
              <a:chExt cx="2135622" cy="1200539"/>
            </a:xfrm>
          </p:grpSpPr>
          <p:sp>
            <p:nvSpPr>
              <p:cNvPr id="69" name="正方形/長方形 68"/>
              <p:cNvSpPr/>
              <p:nvPr/>
            </p:nvSpPr>
            <p:spPr bwMode="auto">
              <a:xfrm>
                <a:off x="1030660" y="5217996"/>
                <a:ext cx="1982652" cy="458147"/>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70" name="右矢印 69"/>
              <p:cNvSpPr/>
              <p:nvPr/>
            </p:nvSpPr>
            <p:spPr bwMode="auto">
              <a:xfrm rot="16200000">
                <a:off x="1837281" y="5360089"/>
                <a:ext cx="403317" cy="1111987"/>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sp>
            <p:nvSpPr>
              <p:cNvPr id="71" name="テキスト ボックス 70"/>
              <p:cNvSpPr txBox="1"/>
              <p:nvPr/>
            </p:nvSpPr>
            <p:spPr>
              <a:xfrm>
                <a:off x="1030660" y="5280124"/>
                <a:ext cx="211913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B</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1763540" y="5775037"/>
                <a:ext cx="604688" cy="307777"/>
              </a:xfrm>
              <a:prstGeom prst="rect">
                <a:avLst/>
              </a:prstGeom>
              <a:noFill/>
            </p:spPr>
            <p:txBody>
              <a:bodyPr wrap="square" rtlCol="0">
                <a:spAutoFit/>
              </a:bodyPr>
              <a:lstStyle/>
              <a:p>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公募</a:t>
                </a:r>
              </a:p>
            </p:txBody>
          </p:sp>
          <p:sp>
            <p:nvSpPr>
              <p:cNvPr id="73" name="円/楕円 72"/>
              <p:cNvSpPr/>
              <p:nvPr/>
            </p:nvSpPr>
            <p:spPr bwMode="auto">
              <a:xfrm>
                <a:off x="1014168" y="6130283"/>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p>
            </p:txBody>
          </p:sp>
          <p:sp>
            <p:nvSpPr>
              <p:cNvPr id="74" name="円/楕円 73"/>
              <p:cNvSpPr/>
              <p:nvPr/>
            </p:nvSpPr>
            <p:spPr bwMode="auto">
              <a:xfrm>
                <a:off x="2047021" y="6130283"/>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p>
            </p:txBody>
          </p:sp>
        </p:grpSp>
        <p:grpSp>
          <p:nvGrpSpPr>
            <p:cNvPr id="62" name="グループ化 61"/>
            <p:cNvGrpSpPr/>
            <p:nvPr/>
          </p:nvGrpSpPr>
          <p:grpSpPr>
            <a:xfrm>
              <a:off x="2517618" y="5280124"/>
              <a:ext cx="2135622" cy="1200539"/>
              <a:chOff x="899868" y="5217996"/>
              <a:chExt cx="2135622" cy="1200539"/>
            </a:xfrm>
          </p:grpSpPr>
          <p:sp>
            <p:nvSpPr>
              <p:cNvPr id="63" name="正方形/長方形 62"/>
              <p:cNvSpPr/>
              <p:nvPr/>
            </p:nvSpPr>
            <p:spPr bwMode="auto">
              <a:xfrm>
                <a:off x="916360" y="5217996"/>
                <a:ext cx="1982652" cy="458147"/>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64" name="右矢印 63"/>
              <p:cNvSpPr/>
              <p:nvPr/>
            </p:nvSpPr>
            <p:spPr bwMode="auto">
              <a:xfrm rot="16200000">
                <a:off x="1722981" y="5360089"/>
                <a:ext cx="403317" cy="1111987"/>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sp>
            <p:nvSpPr>
              <p:cNvPr id="65" name="テキスト ボックス 64"/>
              <p:cNvSpPr txBox="1"/>
              <p:nvPr/>
            </p:nvSpPr>
            <p:spPr>
              <a:xfrm>
                <a:off x="916360" y="5280124"/>
                <a:ext cx="211913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C</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1649240" y="5775037"/>
                <a:ext cx="604688" cy="307777"/>
              </a:xfrm>
              <a:prstGeom prst="rect">
                <a:avLst/>
              </a:prstGeom>
              <a:noFill/>
            </p:spPr>
            <p:txBody>
              <a:bodyPr wrap="square" rtlCol="0">
                <a:spAutoFit/>
              </a:bodyPr>
              <a:lstStyle/>
              <a:p>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公募</a:t>
                </a:r>
              </a:p>
            </p:txBody>
          </p:sp>
          <p:sp>
            <p:nvSpPr>
              <p:cNvPr id="67" name="円/楕円 66"/>
              <p:cNvSpPr/>
              <p:nvPr/>
            </p:nvSpPr>
            <p:spPr bwMode="auto">
              <a:xfrm>
                <a:off x="899868" y="6130283"/>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C</a:t>
                </a:r>
              </a:p>
            </p:txBody>
          </p:sp>
          <p:sp>
            <p:nvSpPr>
              <p:cNvPr id="68" name="円/楕円 67"/>
              <p:cNvSpPr/>
              <p:nvPr/>
            </p:nvSpPr>
            <p:spPr bwMode="auto">
              <a:xfrm>
                <a:off x="1945421" y="6130283"/>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C</a:t>
                </a:r>
              </a:p>
            </p:txBody>
          </p:sp>
        </p:grpSp>
      </p:grpSp>
      <p:grpSp>
        <p:nvGrpSpPr>
          <p:cNvPr id="81" name="グループ化 80"/>
          <p:cNvGrpSpPr/>
          <p:nvPr/>
        </p:nvGrpSpPr>
        <p:grpSpPr>
          <a:xfrm>
            <a:off x="5328457" y="5439248"/>
            <a:ext cx="4164015" cy="572327"/>
            <a:chOff x="5430057" y="5130187"/>
            <a:chExt cx="4164015" cy="572327"/>
          </a:xfrm>
        </p:grpSpPr>
        <p:sp>
          <p:nvSpPr>
            <p:cNvPr id="82" name="円/楕円 81"/>
            <p:cNvSpPr/>
            <p:nvPr/>
          </p:nvSpPr>
          <p:spPr bwMode="auto">
            <a:xfrm>
              <a:off x="5961069" y="5130187"/>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A</a:t>
              </a:r>
            </a:p>
          </p:txBody>
        </p:sp>
        <p:sp>
          <p:nvSpPr>
            <p:cNvPr id="83" name="円/楕円 82"/>
            <p:cNvSpPr/>
            <p:nvPr/>
          </p:nvSpPr>
          <p:spPr bwMode="auto">
            <a:xfrm>
              <a:off x="5430057" y="5411990"/>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p>
          </p:txBody>
        </p:sp>
        <p:sp>
          <p:nvSpPr>
            <p:cNvPr id="84" name="円/楕円 83"/>
            <p:cNvSpPr/>
            <p:nvPr/>
          </p:nvSpPr>
          <p:spPr bwMode="auto">
            <a:xfrm>
              <a:off x="6477853" y="5411990"/>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C</a:t>
              </a:r>
            </a:p>
          </p:txBody>
        </p:sp>
        <p:grpSp>
          <p:nvGrpSpPr>
            <p:cNvPr id="85" name="グループ化 84"/>
            <p:cNvGrpSpPr/>
            <p:nvPr/>
          </p:nvGrpSpPr>
          <p:grpSpPr>
            <a:xfrm>
              <a:off x="7527781" y="5132459"/>
              <a:ext cx="2066291" cy="570055"/>
              <a:chOff x="7527781" y="5132459"/>
              <a:chExt cx="2066291" cy="570055"/>
            </a:xfrm>
          </p:grpSpPr>
          <p:sp>
            <p:nvSpPr>
              <p:cNvPr id="86" name="円/楕円 85"/>
              <p:cNvSpPr/>
              <p:nvPr/>
            </p:nvSpPr>
            <p:spPr bwMode="auto">
              <a:xfrm>
                <a:off x="8038473" y="5132459"/>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A</a:t>
                </a:r>
              </a:p>
            </p:txBody>
          </p:sp>
          <p:sp>
            <p:nvSpPr>
              <p:cNvPr id="87" name="円/楕円 86"/>
              <p:cNvSpPr/>
              <p:nvPr/>
            </p:nvSpPr>
            <p:spPr bwMode="auto">
              <a:xfrm>
                <a:off x="7527781" y="5414262"/>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p>
            </p:txBody>
          </p:sp>
          <p:sp>
            <p:nvSpPr>
              <p:cNvPr id="88" name="円/楕円 87"/>
              <p:cNvSpPr/>
              <p:nvPr/>
            </p:nvSpPr>
            <p:spPr bwMode="auto">
              <a:xfrm>
                <a:off x="8588277" y="5414262"/>
                <a:ext cx="1005795" cy="288252"/>
              </a:xfrm>
              <a:prstGeom prst="ellips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C</a:t>
                </a:r>
              </a:p>
            </p:txBody>
          </p:sp>
        </p:grpSp>
      </p:grpSp>
      <p:sp>
        <p:nvSpPr>
          <p:cNvPr id="89" name="右矢印 88"/>
          <p:cNvSpPr/>
          <p:nvPr/>
        </p:nvSpPr>
        <p:spPr bwMode="auto">
          <a:xfrm rot="16200000">
            <a:off x="7260778" y="3428467"/>
            <a:ext cx="261639" cy="2149273"/>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grpSp>
        <p:nvGrpSpPr>
          <p:cNvPr id="2" name="グループ化 1"/>
          <p:cNvGrpSpPr/>
          <p:nvPr/>
        </p:nvGrpSpPr>
        <p:grpSpPr>
          <a:xfrm>
            <a:off x="6102065" y="3584894"/>
            <a:ext cx="2675867" cy="719573"/>
            <a:chOff x="6102065" y="4018271"/>
            <a:chExt cx="2675867" cy="719573"/>
          </a:xfrm>
        </p:grpSpPr>
        <p:grpSp>
          <p:nvGrpSpPr>
            <p:cNvPr id="90" name="グループ化 89"/>
            <p:cNvGrpSpPr/>
            <p:nvPr/>
          </p:nvGrpSpPr>
          <p:grpSpPr>
            <a:xfrm>
              <a:off x="6658802" y="4279697"/>
              <a:ext cx="2119130" cy="458147"/>
              <a:chOff x="2923436" y="4912242"/>
              <a:chExt cx="2119130" cy="458147"/>
            </a:xfrm>
          </p:grpSpPr>
          <p:sp>
            <p:nvSpPr>
              <p:cNvPr id="91" name="正方形/長方形 90"/>
              <p:cNvSpPr/>
              <p:nvPr/>
            </p:nvSpPr>
            <p:spPr bwMode="auto">
              <a:xfrm>
                <a:off x="2923436" y="4912242"/>
                <a:ext cx="1982652" cy="458147"/>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92" name="テキスト ボックス 91"/>
              <p:cNvSpPr txBox="1"/>
              <p:nvPr/>
            </p:nvSpPr>
            <p:spPr>
              <a:xfrm>
                <a:off x="2923436" y="4961670"/>
                <a:ext cx="211913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C</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3" name="グループ化 92"/>
            <p:cNvGrpSpPr/>
            <p:nvPr/>
          </p:nvGrpSpPr>
          <p:grpSpPr>
            <a:xfrm>
              <a:off x="6387614" y="4152002"/>
              <a:ext cx="2119130" cy="458147"/>
              <a:chOff x="70623" y="4955471"/>
              <a:chExt cx="2119130" cy="458147"/>
            </a:xfrm>
          </p:grpSpPr>
          <p:sp>
            <p:nvSpPr>
              <p:cNvPr id="94" name="正方形/長方形 93"/>
              <p:cNvSpPr/>
              <p:nvPr/>
            </p:nvSpPr>
            <p:spPr bwMode="auto">
              <a:xfrm>
                <a:off x="70623" y="4955471"/>
                <a:ext cx="1982652" cy="458147"/>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95" name="テキスト ボックス 94"/>
              <p:cNvSpPr txBox="1"/>
              <p:nvPr/>
            </p:nvSpPr>
            <p:spPr>
              <a:xfrm>
                <a:off x="70623" y="5004899"/>
                <a:ext cx="211913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B</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6" name="グループ化 95"/>
            <p:cNvGrpSpPr/>
            <p:nvPr/>
          </p:nvGrpSpPr>
          <p:grpSpPr>
            <a:xfrm>
              <a:off x="6102065" y="4018271"/>
              <a:ext cx="2119130" cy="458147"/>
              <a:chOff x="1538212" y="3203576"/>
              <a:chExt cx="2119130" cy="458147"/>
            </a:xfrm>
          </p:grpSpPr>
          <p:sp>
            <p:nvSpPr>
              <p:cNvPr id="97" name="正方形/長方形 96"/>
              <p:cNvSpPr/>
              <p:nvPr/>
            </p:nvSpPr>
            <p:spPr bwMode="auto">
              <a:xfrm>
                <a:off x="1550912" y="3203576"/>
                <a:ext cx="1982652" cy="458147"/>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98" name="テキスト ボックス 97"/>
              <p:cNvSpPr txBox="1"/>
              <p:nvPr/>
            </p:nvSpPr>
            <p:spPr>
              <a:xfrm>
                <a:off x="1538212" y="3253004"/>
                <a:ext cx="211913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一般送配電事業者</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99" name="円/楕円 98"/>
          <p:cNvSpPr/>
          <p:nvPr/>
        </p:nvSpPr>
        <p:spPr bwMode="auto">
          <a:xfrm>
            <a:off x="5889228" y="4715321"/>
            <a:ext cx="3028040" cy="288252"/>
          </a:xfrm>
          <a:prstGeom prst="ellipse">
            <a:avLst/>
          </a:prstGeom>
          <a:solidFill>
            <a:schemeClr val="accent3">
              <a:lumMod val="60000"/>
              <a:lumOff val="40000"/>
            </a:schemeClr>
          </a:solidFill>
          <a:ln w="9525">
            <a:solidFill>
              <a:srgbClr val="B2B2B2"/>
            </a:solidFill>
            <a:miter lim="800000"/>
            <a:headEnd/>
            <a:tailEnd/>
          </a:ln>
          <a:effectLst/>
          <a:extLst/>
        </p:spPr>
        <p:txBody>
          <a:bodyPr wrap="none" rtlCol="0" anchor="ctr"/>
          <a:lstStyle/>
          <a:p>
            <a:pPr algn="ct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需給調整市場</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右矢印 99"/>
          <p:cNvSpPr/>
          <p:nvPr/>
        </p:nvSpPr>
        <p:spPr bwMode="auto">
          <a:xfrm rot="18880759">
            <a:off x="6568075" y="5013569"/>
            <a:ext cx="325138" cy="403411"/>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sp>
        <p:nvSpPr>
          <p:cNvPr id="101" name="右矢印 100"/>
          <p:cNvSpPr/>
          <p:nvPr/>
        </p:nvSpPr>
        <p:spPr bwMode="auto">
          <a:xfrm rot="16200000">
            <a:off x="7245357" y="5039145"/>
            <a:ext cx="325138" cy="403411"/>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sp>
        <p:nvSpPr>
          <p:cNvPr id="102" name="右矢印 101"/>
          <p:cNvSpPr/>
          <p:nvPr/>
        </p:nvSpPr>
        <p:spPr bwMode="auto">
          <a:xfrm rot="13957250">
            <a:off x="7922639" y="5012572"/>
            <a:ext cx="325138" cy="403411"/>
          </a:xfrm>
          <a:prstGeom prst="rightArrow">
            <a:avLst/>
          </a:prstGeom>
          <a:solidFill>
            <a:schemeClr val="accent1">
              <a:lumMod val="20000"/>
              <a:lumOff val="80000"/>
            </a:schemeClr>
          </a:solidFill>
          <a:ln w="9525">
            <a:noFill/>
            <a:miter lim="800000"/>
            <a:headEnd/>
            <a:tailEnd/>
          </a:ln>
          <a:effectLst/>
          <a:extLst/>
        </p:spPr>
        <p:txBody>
          <a:bodyPr wrap="none" rtlCol="0" anchor="ctr"/>
          <a:lstStyle/>
          <a:p>
            <a:pPr algn="l"/>
            <a:endParaRPr kumimoji="0" lang="ja-JP" altLang="en-US" sz="1800" dirty="0"/>
          </a:p>
        </p:txBody>
      </p:sp>
      <p:sp>
        <p:nvSpPr>
          <p:cNvPr id="3" name="テキスト ボックス 2"/>
          <p:cNvSpPr txBox="1"/>
          <p:nvPr/>
        </p:nvSpPr>
        <p:spPr>
          <a:xfrm>
            <a:off x="212725" y="6093296"/>
            <a:ext cx="9376084" cy="738664"/>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電源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は旧一電電源、新電力電源、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t>※  </a:t>
            </a:r>
            <a:r>
              <a:rPr lang="ja-JP" altLang="en-US" sz="1400" dirty="0" smtClean="0"/>
              <a:t>広域</a:t>
            </a:r>
            <a:r>
              <a:rPr lang="ja-JP" altLang="en-US" sz="1400" dirty="0"/>
              <a:t>調達・運用にあたっては連系線運用の変更やシステム改修が必要となるため、</a:t>
            </a:r>
            <a:r>
              <a:rPr lang="en-US" altLang="ja-JP" sz="1400" dirty="0"/>
              <a:t>2020</a:t>
            </a:r>
            <a:r>
              <a:rPr lang="ja-JP" altLang="en-US" sz="1400" dirty="0"/>
              <a:t>年度においては</a:t>
            </a:r>
            <a:r>
              <a:rPr lang="ja-JP" altLang="en-US" sz="1400" dirty="0" smtClean="0"/>
              <a:t>、</a:t>
            </a:r>
            <a:r>
              <a:rPr lang="en-US" altLang="ja-JP" sz="1400" dirty="0" smtClean="0"/>
              <a:t/>
            </a:r>
            <a:br>
              <a:rPr lang="en-US" altLang="ja-JP" sz="1400" dirty="0" smtClean="0"/>
            </a:br>
            <a:r>
              <a:rPr lang="ja-JP" altLang="en-US" sz="1400" dirty="0" smtClean="0"/>
              <a:t>　  一部</a:t>
            </a:r>
            <a:r>
              <a:rPr lang="ja-JP" altLang="en-US" sz="1400" dirty="0"/>
              <a:t>の調整力のみ</a:t>
            </a:r>
            <a:r>
              <a:rPr lang="ja-JP" altLang="en-US" sz="1400" dirty="0" smtClean="0"/>
              <a:t>を対象</a:t>
            </a:r>
            <a:r>
              <a:rPr lang="ja-JP" altLang="en-US" sz="1400" dirty="0"/>
              <a:t>として広域的な調達・運用を実施</a:t>
            </a:r>
            <a:r>
              <a:rPr lang="ja-JP" altLang="en-US" sz="1400" dirty="0" smtClean="0"/>
              <a:t>。</a:t>
            </a:r>
            <a:endParaRPr lang="en-US" altLang="ja-JP" sz="1400" dirty="0"/>
          </a:p>
        </p:txBody>
      </p:sp>
      <p:sp>
        <p:nvSpPr>
          <p:cNvPr id="107" name="テキスト プレースホルダー 6"/>
          <p:cNvSpPr txBox="1">
            <a:spLocks/>
          </p:cNvSpPr>
          <p:nvPr/>
        </p:nvSpPr>
        <p:spPr>
          <a:xfrm>
            <a:off x="183000" y="404664"/>
            <a:ext cx="9540000" cy="1756913"/>
          </a:xfrm>
          <a:prstGeom prst="rect">
            <a:avLst/>
          </a:prstGeom>
          <a:solidFill>
            <a:srgbClr val="99D6EC"/>
          </a:solidFill>
          <a:ln>
            <a:noFill/>
          </a:ln>
        </p:spPr>
        <p:txBody>
          <a:bodyPr vert="horz" wrap="square" lIns="216000" tIns="108000" rIns="216000" bIns="108000" rtlCol="0" anchor="t" anchorCtr="0">
            <a:spAutoFit/>
          </a:bodyPr>
          <a:lstStyle>
            <a:defPPr>
              <a:defRPr lang="ja-JP"/>
            </a:defPPr>
            <a:lvl1pPr marL="342900" indent="-342900">
              <a:spcBef>
                <a:spcPts val="600"/>
              </a:spcBef>
              <a:spcAft>
                <a:spcPts val="600"/>
              </a:spcAft>
              <a:buClr>
                <a:srgbClr val="002060"/>
              </a:buClr>
              <a:buFont typeface="Wingdings" panose="05000000000000000000" pitchFamily="2" charset="2"/>
              <a:buChar char="l"/>
              <a:defRPr>
                <a:latin typeface="Meiryo UI" panose="020B0604030504040204" pitchFamily="50" charset="-128"/>
                <a:ea typeface="Meiryo UI" panose="020B0604030504040204" pitchFamily="50" charset="-128"/>
                <a:cs typeface="Meiryo UI" panose="020B0604030504040204" pitchFamily="50" charset="-128"/>
              </a:defRPr>
            </a:lvl1pPr>
            <a:lvl2pPr marL="742950" lvl="1" indent="-285750">
              <a:spcBef>
                <a:spcPts val="600"/>
              </a:spcBef>
              <a:spcAft>
                <a:spcPts val="600"/>
              </a:spcAft>
              <a:buFont typeface="Arial" pitchFamily="34" charset="0"/>
              <a:buChar char="–"/>
              <a:defRPr sz="1400">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ts val="600"/>
              </a:spcBef>
              <a:spcAft>
                <a:spcPts val="600"/>
              </a:spcAft>
              <a:buFont typeface="Arial" pitchFamily="34" charset="0"/>
              <a:buChar char="•"/>
              <a:defRPr sz="1050">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ja-JP" altLang="en-US" dirty="0"/>
              <a:t>一般送配電事業者が、周波数調整や需給調整を行うための調整力を、市場を通じてより効率的に調達・運用するため、</a:t>
            </a:r>
            <a:r>
              <a:rPr lang="en-US" altLang="ja-JP" dirty="0"/>
              <a:t>2020</a:t>
            </a:r>
            <a:r>
              <a:rPr lang="ja-JP" altLang="en-US" dirty="0"/>
              <a:t>年度に需給調整市場を創設。（米国、英国、ドイツ、北欧等でも導入済）</a:t>
            </a:r>
            <a:endParaRPr lang="en-US" altLang="ja-JP" dirty="0"/>
          </a:p>
          <a:p>
            <a:r>
              <a:rPr lang="ja-JP" altLang="en-US" dirty="0"/>
              <a:t>将来的にエリアを超えた広域的な調整力の調達・運用を行うことで、より効率的な需給運用の実現を目指す。</a:t>
            </a:r>
            <a:endParaRPr lang="en-US" altLang="ja-JP" dirty="0"/>
          </a:p>
        </p:txBody>
      </p:sp>
    </p:spTree>
    <p:extLst>
      <p:ext uri="{BB962C8B-B14F-4D97-AF65-F5344CB8AC3E}">
        <p14:creationId xmlns:p14="http://schemas.microsoft.com/office/powerpoint/2010/main" val="33974354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17191</TotalTime>
  <Words>164</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5</vt:i4>
      </vt:variant>
      <vt:variant>
        <vt:lpstr>スライド タイトル</vt:lpstr>
      </vt:variant>
      <vt:variant>
        <vt:i4>1</vt:i4>
      </vt:variant>
    </vt:vector>
  </HeadingPairs>
  <TitlesOfParts>
    <vt:vector size="13" baseType="lpstr">
      <vt:lpstr>Meiryo UI</vt:lpstr>
      <vt:lpstr>ＭＳ Ｐゴシック</vt:lpstr>
      <vt:lpstr>ＭＳ 明朝</vt:lpstr>
      <vt:lpstr>Arial</vt:lpstr>
      <vt:lpstr>Calibri</vt:lpstr>
      <vt:lpstr>Tahoma</vt:lpstr>
      <vt:lpstr>Wingdings</vt:lpstr>
      <vt:lpstr>Office テーマ</vt:lpstr>
      <vt:lpstr>3_デザインの設定</vt:lpstr>
      <vt:lpstr>デザインの設定</vt:lpstr>
      <vt:lpstr>1_デザインの設定</vt:lpstr>
      <vt:lpstr>2_デザインの設定</vt:lpstr>
      <vt:lpstr>PowerPoint プレゼンテーション</vt:lpstr>
    </vt:vector>
  </TitlesOfParts>
  <Company>経済産業省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今後のエネルギー政策について</dc:title>
  <dc:creator>情報システム厚生課</dc:creator>
  <cp:lastModifiedBy>Windows ユーザー</cp:lastModifiedBy>
  <cp:revision>1538</cp:revision>
  <cp:lastPrinted>2017-04-25T03:57:03Z</cp:lastPrinted>
  <dcterms:created xsi:type="dcterms:W3CDTF">2011-04-21T14:38:47Z</dcterms:created>
  <dcterms:modified xsi:type="dcterms:W3CDTF">2018-04-16T15:50:37Z</dcterms:modified>
</cp:coreProperties>
</file>