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344" r:id="rId1"/>
    <p:sldMasterId id="2147486243" r:id="rId2"/>
    <p:sldMasterId id="2147484356" r:id="rId3"/>
    <p:sldMasterId id="2147486217" r:id="rId4"/>
    <p:sldMasterId id="2147486229" r:id="rId5"/>
  </p:sldMasterIdLst>
  <p:notesMasterIdLst>
    <p:notesMasterId r:id="rId7"/>
  </p:notesMasterIdLst>
  <p:handoutMasterIdLst>
    <p:handoutMasterId r:id="rId8"/>
  </p:handoutMasterIdLst>
  <p:sldIdLst>
    <p:sldId id="1629" r:id="rId6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6949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389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0847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779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4744" algn="l" defTabSz="913897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1692" algn="l" defTabSz="913897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198641" algn="l" defTabSz="913897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5591" algn="l" defTabSz="913897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6F2E8"/>
    <a:srgbClr val="FFFF00"/>
    <a:srgbClr val="E9EDF4"/>
    <a:srgbClr val="D0D8E8"/>
    <a:srgbClr val="CCCCFF"/>
    <a:srgbClr val="CC99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13" autoAdjust="0"/>
    <p:restoredTop sz="97767" autoAdjust="0"/>
  </p:normalViewPr>
  <p:slideViewPr>
    <p:cSldViewPr>
      <p:cViewPr varScale="1">
        <p:scale>
          <a:sx n="112" d="100"/>
          <a:sy n="112" d="100"/>
        </p:scale>
        <p:origin x="1396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621" cy="493237"/>
          </a:xfrm>
          <a:prstGeom prst="rect">
            <a:avLst/>
          </a:prstGeom>
        </p:spPr>
        <p:txBody>
          <a:bodyPr vert="horz" lIns="90646" tIns="45323" rIns="90646" bIns="45323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5573" y="0"/>
            <a:ext cx="2918621" cy="493237"/>
          </a:xfrm>
          <a:prstGeom prst="rect">
            <a:avLst/>
          </a:prstGeom>
        </p:spPr>
        <p:txBody>
          <a:bodyPr vert="horz" lIns="90646" tIns="45323" rIns="90646" bIns="45323" rtlCol="0"/>
          <a:lstStyle>
            <a:lvl1pPr algn="r">
              <a:defRPr sz="1100"/>
            </a:lvl1pPr>
          </a:lstStyle>
          <a:p>
            <a:fld id="{F109A3DB-1B94-4E62-A8BA-88B45F45E2C7}" type="datetimeFigureOut">
              <a:rPr kumimoji="1" lang="ja-JP" altLang="en-US" smtClean="0"/>
              <a:pPr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371502"/>
            <a:ext cx="2918621" cy="493236"/>
          </a:xfrm>
          <a:prstGeom prst="rect">
            <a:avLst/>
          </a:prstGeom>
        </p:spPr>
        <p:txBody>
          <a:bodyPr vert="horz" lIns="90646" tIns="45323" rIns="90646" bIns="45323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5573" y="9371502"/>
            <a:ext cx="2918621" cy="493236"/>
          </a:xfrm>
          <a:prstGeom prst="rect">
            <a:avLst/>
          </a:prstGeom>
        </p:spPr>
        <p:txBody>
          <a:bodyPr vert="horz" lIns="90646" tIns="45323" rIns="90646" bIns="45323" rtlCol="0" anchor="b"/>
          <a:lstStyle>
            <a:lvl1pPr algn="r">
              <a:defRPr sz="1100"/>
            </a:lvl1pPr>
          </a:lstStyle>
          <a:p>
            <a:fld id="{46CDB9C3-B633-4287-A844-C0E53F0023E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65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19302" cy="493237"/>
          </a:xfrm>
          <a:prstGeom prst="rect">
            <a:avLst/>
          </a:prstGeom>
        </p:spPr>
        <p:txBody>
          <a:bodyPr vert="horz" lIns="90568" tIns="45288" rIns="90568" bIns="4528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893" y="0"/>
            <a:ext cx="2919302" cy="493237"/>
          </a:xfrm>
          <a:prstGeom prst="rect">
            <a:avLst/>
          </a:prstGeom>
        </p:spPr>
        <p:txBody>
          <a:bodyPr vert="horz" lIns="90568" tIns="45288" rIns="90568" bIns="4528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14D4D236-DB2D-4B4E-B03D-EC64537C1E5A}" type="datetimeFigureOut">
              <a:rPr lang="ja-JP" altLang="en-US"/>
              <a:pPr>
                <a:defRPr/>
              </a:pPr>
              <a:t>2018/4/17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698500" y="741363"/>
            <a:ext cx="5340350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68" tIns="45288" rIns="90568" bIns="4528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4052" y="4686539"/>
            <a:ext cx="5387666" cy="4439132"/>
          </a:xfrm>
          <a:prstGeom prst="rect">
            <a:avLst/>
          </a:prstGeom>
        </p:spPr>
        <p:txBody>
          <a:bodyPr vert="horz" lIns="90568" tIns="45288" rIns="90568" bIns="45288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371507"/>
            <a:ext cx="2919302" cy="493236"/>
          </a:xfrm>
          <a:prstGeom prst="rect">
            <a:avLst/>
          </a:prstGeom>
        </p:spPr>
        <p:txBody>
          <a:bodyPr vert="horz" lIns="90568" tIns="45288" rIns="90568" bIns="4528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893" y="9371507"/>
            <a:ext cx="2919302" cy="493236"/>
          </a:xfrm>
          <a:prstGeom prst="rect">
            <a:avLst/>
          </a:prstGeom>
        </p:spPr>
        <p:txBody>
          <a:bodyPr vert="horz" lIns="90568" tIns="45288" rIns="90568" bIns="4528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latin typeface="+mn-lt"/>
                <a:ea typeface="+mn-ea"/>
              </a:defRPr>
            </a:lvl1pPr>
          </a:lstStyle>
          <a:p>
            <a:pPr>
              <a:defRPr/>
            </a:pPr>
            <a:fld id="{728A4BB8-0807-4227-948D-747C2F25B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22096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6949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389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847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79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4744" algn="l" defTabSz="91389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1692" algn="l" defTabSz="91389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8641" algn="l" defTabSz="91389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5591" algn="l" defTabSz="91389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50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60351-F71C-4CDB-9DC0-E29E2F6A6077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1082-C123-4DFE-AB9E-270C799FFB4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FDAAE-7672-408B-A1CE-4372B0F15C9E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113246" y="6309334"/>
            <a:ext cx="231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737E1-DBC3-4198-A57C-B12D92589A37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1" y="274645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77959-1CF7-473F-A527-CE74D5C75F19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010D-434A-4243-BBBE-35AEBD8FA18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5FD78-4EF1-420F-974D-6DF98C8695B3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3" y="188665"/>
            <a:ext cx="9505503" cy="461616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2"/>
            <a:ext cx="9396722" cy="153888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3" y="4365105"/>
            <a:ext cx="1053173" cy="153888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5"/>
            <a:ext cx="9505950" cy="525807"/>
          </a:xfrm>
          <a:solidFill>
            <a:srgbClr val="99D6EC"/>
          </a:solidFill>
          <a:ln>
            <a:noFill/>
          </a:ln>
        </p:spPr>
        <p:txBody>
          <a:bodyPr vert="horz" wrap="square" lIns="215922" tIns="107961" rIns="215922" bIns="107961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082" lvl="0" indent="-257082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74999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CF002-2452-43B4-B6A8-1604FCA0DAB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2706E-6C94-4336-A86E-81DB8827B3A6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1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8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6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4C62B-A01E-4D53-9736-BFA83CC09566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6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639B7-74DF-44D2-AD7A-9C2326FAB561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49" indent="0">
              <a:buNone/>
              <a:defRPr sz="2000" b="1"/>
            </a:lvl2pPr>
            <a:lvl3pPr marL="913897" indent="0">
              <a:buNone/>
              <a:defRPr sz="1800" b="1"/>
            </a:lvl3pPr>
            <a:lvl4pPr marL="1370847" indent="0">
              <a:buNone/>
              <a:defRPr sz="1600" b="1"/>
            </a:lvl4pPr>
            <a:lvl5pPr marL="1827795" indent="0">
              <a:buNone/>
              <a:defRPr sz="1600" b="1"/>
            </a:lvl5pPr>
            <a:lvl6pPr marL="2284744" indent="0">
              <a:buNone/>
              <a:defRPr sz="1600" b="1"/>
            </a:lvl6pPr>
            <a:lvl7pPr marL="2741692" indent="0">
              <a:buNone/>
              <a:defRPr sz="1600" b="1"/>
            </a:lvl7pPr>
            <a:lvl8pPr marL="3198641" indent="0">
              <a:buNone/>
              <a:defRPr sz="1600" b="1"/>
            </a:lvl8pPr>
            <a:lvl9pPr marL="365559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86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49" indent="0">
              <a:buNone/>
              <a:defRPr sz="2000" b="1"/>
            </a:lvl2pPr>
            <a:lvl3pPr marL="913897" indent="0">
              <a:buNone/>
              <a:defRPr sz="1800" b="1"/>
            </a:lvl3pPr>
            <a:lvl4pPr marL="1370847" indent="0">
              <a:buNone/>
              <a:defRPr sz="1600" b="1"/>
            </a:lvl4pPr>
            <a:lvl5pPr marL="1827795" indent="0">
              <a:buNone/>
              <a:defRPr sz="1600" b="1"/>
            </a:lvl5pPr>
            <a:lvl6pPr marL="2284744" indent="0">
              <a:buNone/>
              <a:defRPr sz="1600" b="1"/>
            </a:lvl6pPr>
            <a:lvl7pPr marL="2741692" indent="0">
              <a:buNone/>
              <a:defRPr sz="1600" b="1"/>
            </a:lvl7pPr>
            <a:lvl8pPr marL="3198641" indent="0">
              <a:buNone/>
              <a:defRPr sz="1600" b="1"/>
            </a:lvl8pPr>
            <a:lvl9pPr marL="365559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86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38BBE-4475-44CC-B4AF-FA2039EB24F0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97DC-D9FB-490B-BEFE-6D52B3661AC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36B36-05AF-45D2-ADE3-DABB39C874D6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333141-7EAE-44BF-A59D-A7888D99232B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F67C6-FB39-4A1F-A8DA-18EB3416C52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8" y="273058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1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49" indent="0">
              <a:buNone/>
              <a:defRPr sz="1200"/>
            </a:lvl2pPr>
            <a:lvl3pPr marL="913897" indent="0">
              <a:buNone/>
              <a:defRPr sz="1000"/>
            </a:lvl3pPr>
            <a:lvl4pPr marL="1370847" indent="0">
              <a:buNone/>
              <a:defRPr sz="900"/>
            </a:lvl4pPr>
            <a:lvl5pPr marL="1827795" indent="0">
              <a:buNone/>
              <a:defRPr sz="900"/>
            </a:lvl5pPr>
            <a:lvl6pPr marL="2284744" indent="0">
              <a:buNone/>
              <a:defRPr sz="900"/>
            </a:lvl6pPr>
            <a:lvl7pPr marL="2741692" indent="0">
              <a:buNone/>
              <a:defRPr sz="900"/>
            </a:lvl7pPr>
            <a:lvl8pPr marL="3198641" indent="0">
              <a:buNone/>
              <a:defRPr sz="900"/>
            </a:lvl8pPr>
            <a:lvl9pPr marL="365559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D9BD3-159C-487B-97A3-A090216DB543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49" indent="0">
              <a:buNone/>
              <a:defRPr sz="2800"/>
            </a:lvl2pPr>
            <a:lvl3pPr marL="913897" indent="0">
              <a:buNone/>
              <a:defRPr sz="2400"/>
            </a:lvl3pPr>
            <a:lvl4pPr marL="1370847" indent="0">
              <a:buNone/>
              <a:defRPr sz="2000"/>
            </a:lvl4pPr>
            <a:lvl5pPr marL="1827795" indent="0">
              <a:buNone/>
              <a:defRPr sz="2000"/>
            </a:lvl5pPr>
            <a:lvl6pPr marL="2284744" indent="0">
              <a:buNone/>
              <a:defRPr sz="2000"/>
            </a:lvl6pPr>
            <a:lvl7pPr marL="2741692" indent="0">
              <a:buNone/>
              <a:defRPr sz="2000"/>
            </a:lvl7pPr>
            <a:lvl8pPr marL="3198641" indent="0">
              <a:buNone/>
              <a:defRPr sz="2000"/>
            </a:lvl8pPr>
            <a:lvl9pPr marL="365559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49" indent="0">
              <a:buNone/>
              <a:defRPr sz="1200"/>
            </a:lvl2pPr>
            <a:lvl3pPr marL="913897" indent="0">
              <a:buNone/>
              <a:defRPr sz="1000"/>
            </a:lvl3pPr>
            <a:lvl4pPr marL="1370847" indent="0">
              <a:buNone/>
              <a:defRPr sz="900"/>
            </a:lvl4pPr>
            <a:lvl5pPr marL="1827795" indent="0">
              <a:buNone/>
              <a:defRPr sz="900"/>
            </a:lvl5pPr>
            <a:lvl6pPr marL="2284744" indent="0">
              <a:buNone/>
              <a:defRPr sz="900"/>
            </a:lvl6pPr>
            <a:lvl7pPr marL="2741692" indent="0">
              <a:buNone/>
              <a:defRPr sz="900"/>
            </a:lvl7pPr>
            <a:lvl8pPr marL="3198641" indent="0">
              <a:buNone/>
              <a:defRPr sz="900"/>
            </a:lvl8pPr>
            <a:lvl9pPr marL="365559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2D1C-4CE1-4E79-9F36-0CB7EFDC4FC4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FE29-1E15-4AE1-88DE-56DF1DAB6DC9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4" y="274645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F50C-30AA-4A09-8E2F-2C9BD712C4D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41"/>
            <a:ext cx="84201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F38EAD1-29A3-44E7-A685-4AEEC79CA575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DB952C4-60DE-40D2-BDF8-EB101E8113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30624695-4A2F-45A6-AC41-58E717BC0291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27F41AB-E8ED-42FC-8DE1-A8B72E3F03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2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8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6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F3B65BB-8B71-49E3-B300-0079C302A66C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64FA1A8A-0CE4-477F-A9DD-8952484BC4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12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9D118B9-17DE-4A66-8F35-7262AF0F25F9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07F003FD-0B8A-46DE-B49E-EB7374679B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49" indent="0">
              <a:buNone/>
              <a:defRPr sz="2000" b="1"/>
            </a:lvl2pPr>
            <a:lvl3pPr marL="913897" indent="0">
              <a:buNone/>
              <a:defRPr sz="1800" b="1"/>
            </a:lvl3pPr>
            <a:lvl4pPr marL="1370847" indent="0">
              <a:buNone/>
              <a:defRPr sz="1600" b="1"/>
            </a:lvl4pPr>
            <a:lvl5pPr marL="1827795" indent="0">
              <a:buNone/>
              <a:defRPr sz="1600" b="1"/>
            </a:lvl5pPr>
            <a:lvl6pPr marL="2284744" indent="0">
              <a:buNone/>
              <a:defRPr sz="1600" b="1"/>
            </a:lvl6pPr>
            <a:lvl7pPr marL="2741692" indent="0">
              <a:buNone/>
              <a:defRPr sz="1600" b="1"/>
            </a:lvl7pPr>
            <a:lvl8pPr marL="3198641" indent="0">
              <a:buNone/>
              <a:defRPr sz="1600" b="1"/>
            </a:lvl8pPr>
            <a:lvl9pPr marL="365559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91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49" indent="0">
              <a:buNone/>
              <a:defRPr sz="2000" b="1"/>
            </a:lvl2pPr>
            <a:lvl3pPr marL="913897" indent="0">
              <a:buNone/>
              <a:defRPr sz="1800" b="1"/>
            </a:lvl3pPr>
            <a:lvl4pPr marL="1370847" indent="0">
              <a:buNone/>
              <a:defRPr sz="1600" b="1"/>
            </a:lvl4pPr>
            <a:lvl5pPr marL="1827795" indent="0">
              <a:buNone/>
              <a:defRPr sz="1600" b="1"/>
            </a:lvl5pPr>
            <a:lvl6pPr marL="2284744" indent="0">
              <a:buNone/>
              <a:defRPr sz="1600" b="1"/>
            </a:lvl6pPr>
            <a:lvl7pPr marL="2741692" indent="0">
              <a:buNone/>
              <a:defRPr sz="1600" b="1"/>
            </a:lvl7pPr>
            <a:lvl8pPr marL="3198641" indent="0">
              <a:buNone/>
              <a:defRPr sz="1600" b="1"/>
            </a:lvl8pPr>
            <a:lvl9pPr marL="365559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91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F9CA53BE-F718-4F07-9D45-7559E5BAB589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4E2478D2-6888-4505-95E5-192B16EF8F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44624"/>
            <a:ext cx="8915400" cy="6113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 tIns="71961">
            <a:spAutoFit/>
          </a:bodyPr>
          <a:lstStyle>
            <a:lvl1pPr>
              <a:defRPr sz="320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CDD97163-2FDB-4FF9-8524-7B323EC2EEEF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8D20369-3830-41F7-AE67-6C931C1F1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2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8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6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6C84A-D954-468E-B977-11CDFEAD0DB5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89158-25C9-43B1-9CF1-92B83142D26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F1F39854-C5E8-49AF-8BC7-667E6070CD79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94607" y="6492889"/>
            <a:ext cx="2311400" cy="365125"/>
          </a:xfrm>
        </p:spPr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EEFA5F06-A6D6-4C52-8B50-771098D6CB1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8" y="273058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1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49" indent="0">
              <a:buNone/>
              <a:defRPr sz="1200"/>
            </a:lvl2pPr>
            <a:lvl3pPr marL="913897" indent="0">
              <a:buNone/>
              <a:defRPr sz="1000"/>
            </a:lvl3pPr>
            <a:lvl4pPr marL="1370847" indent="0">
              <a:buNone/>
              <a:defRPr sz="900"/>
            </a:lvl4pPr>
            <a:lvl5pPr marL="1827795" indent="0">
              <a:buNone/>
              <a:defRPr sz="900"/>
            </a:lvl5pPr>
            <a:lvl6pPr marL="2284744" indent="0">
              <a:buNone/>
              <a:defRPr sz="900"/>
            </a:lvl6pPr>
            <a:lvl7pPr marL="2741692" indent="0">
              <a:buNone/>
              <a:defRPr sz="900"/>
            </a:lvl7pPr>
            <a:lvl8pPr marL="3198641" indent="0">
              <a:buNone/>
              <a:defRPr sz="900"/>
            </a:lvl8pPr>
            <a:lvl9pPr marL="365559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7C550A19-73DA-4913-B1C7-9B4F9A559F91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0BE6108-ED91-40FC-8939-107725AB122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949" indent="0">
              <a:buNone/>
              <a:defRPr sz="2800"/>
            </a:lvl2pPr>
            <a:lvl3pPr marL="913897" indent="0">
              <a:buNone/>
              <a:defRPr sz="2400"/>
            </a:lvl3pPr>
            <a:lvl4pPr marL="1370847" indent="0">
              <a:buNone/>
              <a:defRPr sz="2000"/>
            </a:lvl4pPr>
            <a:lvl5pPr marL="1827795" indent="0">
              <a:buNone/>
              <a:defRPr sz="2000"/>
            </a:lvl5pPr>
            <a:lvl6pPr marL="2284744" indent="0">
              <a:buNone/>
              <a:defRPr sz="2000"/>
            </a:lvl6pPr>
            <a:lvl7pPr marL="2741692" indent="0">
              <a:buNone/>
              <a:defRPr sz="2000"/>
            </a:lvl7pPr>
            <a:lvl8pPr marL="3198641" indent="0">
              <a:buNone/>
              <a:defRPr sz="2000"/>
            </a:lvl8pPr>
            <a:lvl9pPr marL="3655591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49" indent="0">
              <a:buNone/>
              <a:defRPr sz="1200"/>
            </a:lvl2pPr>
            <a:lvl3pPr marL="913897" indent="0">
              <a:buNone/>
              <a:defRPr sz="1000"/>
            </a:lvl3pPr>
            <a:lvl4pPr marL="1370847" indent="0">
              <a:buNone/>
              <a:defRPr sz="900"/>
            </a:lvl4pPr>
            <a:lvl5pPr marL="1827795" indent="0">
              <a:buNone/>
              <a:defRPr sz="900"/>
            </a:lvl5pPr>
            <a:lvl6pPr marL="2284744" indent="0">
              <a:buNone/>
              <a:defRPr sz="900"/>
            </a:lvl6pPr>
            <a:lvl7pPr marL="2741692" indent="0">
              <a:buNone/>
              <a:defRPr sz="900"/>
            </a:lvl7pPr>
            <a:lvl8pPr marL="3198641" indent="0">
              <a:buNone/>
              <a:defRPr sz="900"/>
            </a:lvl8pPr>
            <a:lvl9pPr marL="365559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8990E6A0-EEEA-4E13-9E50-01C465170949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F3045EF8-A3F9-43CD-B6A9-C03A394B24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6" y="82960"/>
            <a:ext cx="8915400" cy="5232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spAutoFit/>
          </a:bodyPr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88510" y="692699"/>
            <a:ext cx="8922196" cy="22837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>
            <a:sp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51204846-EC14-4962-BAE8-85B7EA755560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BCD99B63-B0A0-466A-AA3C-F5127584EC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8" y="274645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A1887838-326B-436B-A7FA-9DA8B9A7F3A5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latin typeface="Arial" pitchFamily="34" charset="0"/>
              </a:defRPr>
            </a:lvl1pPr>
          </a:lstStyle>
          <a:p>
            <a:pPr>
              <a:defRPr/>
            </a:pPr>
            <a:fld id="{9D54B86A-9308-41B6-B8F3-9C6D897E1A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5354-7351-42D9-B334-0E4092C8E7F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73672-2738-4A6A-890C-8E72845634A5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1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8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6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ABC63-CA24-439F-8073-D552B131D0D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6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50973-3BAA-4B5E-AA54-24DD47DCEC36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49" indent="0">
              <a:buNone/>
              <a:defRPr sz="2000" b="1"/>
            </a:lvl2pPr>
            <a:lvl3pPr marL="913897" indent="0">
              <a:buNone/>
              <a:defRPr sz="1800" b="1"/>
            </a:lvl3pPr>
            <a:lvl4pPr marL="1370847" indent="0">
              <a:buNone/>
              <a:defRPr sz="1600" b="1"/>
            </a:lvl4pPr>
            <a:lvl5pPr marL="1827795" indent="0">
              <a:buNone/>
              <a:defRPr sz="1600" b="1"/>
            </a:lvl5pPr>
            <a:lvl6pPr marL="2284744" indent="0">
              <a:buNone/>
              <a:defRPr sz="1600" b="1"/>
            </a:lvl6pPr>
            <a:lvl7pPr marL="2741692" indent="0">
              <a:buNone/>
              <a:defRPr sz="1600" b="1"/>
            </a:lvl7pPr>
            <a:lvl8pPr marL="3198641" indent="0">
              <a:buNone/>
              <a:defRPr sz="1600" b="1"/>
            </a:lvl8pPr>
            <a:lvl9pPr marL="365559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86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49" indent="0">
              <a:buNone/>
              <a:defRPr sz="2000" b="1"/>
            </a:lvl2pPr>
            <a:lvl3pPr marL="913897" indent="0">
              <a:buNone/>
              <a:defRPr sz="1800" b="1"/>
            </a:lvl3pPr>
            <a:lvl4pPr marL="1370847" indent="0">
              <a:buNone/>
              <a:defRPr sz="1600" b="1"/>
            </a:lvl4pPr>
            <a:lvl5pPr marL="1827795" indent="0">
              <a:buNone/>
              <a:defRPr sz="1600" b="1"/>
            </a:lvl5pPr>
            <a:lvl6pPr marL="2284744" indent="0">
              <a:buNone/>
              <a:defRPr sz="1600" b="1"/>
            </a:lvl6pPr>
            <a:lvl7pPr marL="2741692" indent="0">
              <a:buNone/>
              <a:defRPr sz="1600" b="1"/>
            </a:lvl7pPr>
            <a:lvl8pPr marL="3198641" indent="0">
              <a:buNone/>
              <a:defRPr sz="1600" b="1"/>
            </a:lvl8pPr>
            <a:lvl9pPr marL="365559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86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0286-C6DB-477E-B776-E0F3652BE5D2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1" y="160021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7" y="160021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64705-B751-4A02-A6D3-8B26D624EC06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D4A19-74E2-4467-8BA4-699FB6BE6A1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AEC9C-10DB-4EF3-ABD8-403A5A55A478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8E15D-AEE5-41DC-B385-76E8A613CDE9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8" y="273058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1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49" indent="0">
              <a:buNone/>
              <a:defRPr sz="1200"/>
            </a:lvl2pPr>
            <a:lvl3pPr marL="913897" indent="0">
              <a:buNone/>
              <a:defRPr sz="1000"/>
            </a:lvl3pPr>
            <a:lvl4pPr marL="1370847" indent="0">
              <a:buNone/>
              <a:defRPr sz="900"/>
            </a:lvl4pPr>
            <a:lvl5pPr marL="1827795" indent="0">
              <a:buNone/>
              <a:defRPr sz="900"/>
            </a:lvl5pPr>
            <a:lvl6pPr marL="2284744" indent="0">
              <a:buNone/>
              <a:defRPr sz="900"/>
            </a:lvl6pPr>
            <a:lvl7pPr marL="2741692" indent="0">
              <a:buNone/>
              <a:defRPr sz="900"/>
            </a:lvl7pPr>
            <a:lvl8pPr marL="3198641" indent="0">
              <a:buNone/>
              <a:defRPr sz="900"/>
            </a:lvl8pPr>
            <a:lvl9pPr marL="365559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2068C-8C04-47DA-83D1-185A535300F1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49" indent="0">
              <a:buNone/>
              <a:defRPr sz="2800"/>
            </a:lvl2pPr>
            <a:lvl3pPr marL="913897" indent="0">
              <a:buNone/>
              <a:defRPr sz="2400"/>
            </a:lvl3pPr>
            <a:lvl4pPr marL="1370847" indent="0">
              <a:buNone/>
              <a:defRPr sz="2000"/>
            </a:lvl4pPr>
            <a:lvl5pPr marL="1827795" indent="0">
              <a:buNone/>
              <a:defRPr sz="2000"/>
            </a:lvl5pPr>
            <a:lvl6pPr marL="2284744" indent="0">
              <a:buNone/>
              <a:defRPr sz="2000"/>
            </a:lvl6pPr>
            <a:lvl7pPr marL="2741692" indent="0">
              <a:buNone/>
              <a:defRPr sz="2000"/>
            </a:lvl7pPr>
            <a:lvl8pPr marL="3198641" indent="0">
              <a:buNone/>
              <a:defRPr sz="2000"/>
            </a:lvl8pPr>
            <a:lvl9pPr marL="365559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49" indent="0">
              <a:buNone/>
              <a:defRPr sz="1200"/>
            </a:lvl2pPr>
            <a:lvl3pPr marL="913897" indent="0">
              <a:buNone/>
              <a:defRPr sz="1000"/>
            </a:lvl3pPr>
            <a:lvl4pPr marL="1370847" indent="0">
              <a:buNone/>
              <a:defRPr sz="900"/>
            </a:lvl4pPr>
            <a:lvl5pPr marL="1827795" indent="0">
              <a:buNone/>
              <a:defRPr sz="900"/>
            </a:lvl5pPr>
            <a:lvl6pPr marL="2284744" indent="0">
              <a:buNone/>
              <a:defRPr sz="900"/>
            </a:lvl6pPr>
            <a:lvl7pPr marL="2741692" indent="0">
              <a:buNone/>
              <a:defRPr sz="900"/>
            </a:lvl7pPr>
            <a:lvl8pPr marL="3198641" indent="0">
              <a:buNone/>
              <a:defRPr sz="900"/>
            </a:lvl8pPr>
            <a:lvl9pPr marL="365559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9E56-14B5-4BC3-812B-FDD166F243A9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7143-CC35-4112-9C1A-4FFFF634E33E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4" y="274645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A35CB-3EBC-410A-9950-4AB40A8E1D5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8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4A034-0213-403B-B311-C3BA45A56499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461F5-2E80-4736-95DD-467E122EE845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14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4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8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7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4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6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6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59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7B81B-D96C-45E6-8B87-3388240EA366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6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199" y="1600214"/>
            <a:ext cx="438150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27ED-290B-4E26-AB28-AD00081E9B00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49" indent="0">
              <a:buNone/>
              <a:defRPr sz="2000" b="1"/>
            </a:lvl2pPr>
            <a:lvl3pPr marL="913897" indent="0">
              <a:buNone/>
              <a:defRPr sz="1800" b="1"/>
            </a:lvl3pPr>
            <a:lvl4pPr marL="1370847" indent="0">
              <a:buNone/>
              <a:defRPr sz="1600" b="1"/>
            </a:lvl4pPr>
            <a:lvl5pPr marL="1827795" indent="0">
              <a:buNone/>
              <a:defRPr sz="1600" b="1"/>
            </a:lvl5pPr>
            <a:lvl6pPr marL="2284744" indent="0">
              <a:buNone/>
              <a:defRPr sz="1600" b="1"/>
            </a:lvl6pPr>
            <a:lvl7pPr marL="2741692" indent="0">
              <a:buNone/>
              <a:defRPr sz="1600" b="1"/>
            </a:lvl7pPr>
            <a:lvl8pPr marL="3198641" indent="0">
              <a:buNone/>
              <a:defRPr sz="1600" b="1"/>
            </a:lvl8pPr>
            <a:lvl9pPr marL="365559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2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49" indent="0">
              <a:buNone/>
              <a:defRPr sz="2000" b="1"/>
            </a:lvl2pPr>
            <a:lvl3pPr marL="913897" indent="0">
              <a:buNone/>
              <a:defRPr sz="1800" b="1"/>
            </a:lvl3pPr>
            <a:lvl4pPr marL="1370847" indent="0">
              <a:buNone/>
              <a:defRPr sz="1600" b="1"/>
            </a:lvl4pPr>
            <a:lvl5pPr marL="1827795" indent="0">
              <a:buNone/>
              <a:defRPr sz="1600" b="1"/>
            </a:lvl5pPr>
            <a:lvl6pPr marL="2284744" indent="0">
              <a:buNone/>
              <a:defRPr sz="1600" b="1"/>
            </a:lvl6pPr>
            <a:lvl7pPr marL="2741692" indent="0">
              <a:buNone/>
              <a:defRPr sz="1600" b="1"/>
            </a:lvl7pPr>
            <a:lvl8pPr marL="3198641" indent="0">
              <a:buNone/>
              <a:defRPr sz="1600" b="1"/>
            </a:lvl8pPr>
            <a:lvl9pPr marL="3655591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2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4E4F2-08C1-4923-8E67-41DBAF9EE9C1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FE16-3A42-4D78-8F71-A2D6952DA91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49" indent="0">
              <a:buNone/>
              <a:defRPr sz="2000" b="1"/>
            </a:lvl2pPr>
            <a:lvl3pPr marL="913897" indent="0">
              <a:buNone/>
              <a:defRPr sz="1800" b="1"/>
            </a:lvl3pPr>
            <a:lvl4pPr marL="1370847" indent="0">
              <a:buNone/>
              <a:defRPr sz="1600" b="1"/>
            </a:lvl4pPr>
            <a:lvl5pPr marL="1827795" indent="0">
              <a:buNone/>
              <a:defRPr sz="1600" b="1"/>
            </a:lvl5pPr>
            <a:lvl6pPr marL="2284744" indent="0">
              <a:buNone/>
              <a:defRPr sz="1600" b="1"/>
            </a:lvl6pPr>
            <a:lvl7pPr marL="2741692" indent="0">
              <a:buNone/>
              <a:defRPr sz="1600" b="1"/>
            </a:lvl7pPr>
            <a:lvl8pPr marL="3198641" indent="0">
              <a:buNone/>
              <a:defRPr sz="1600" b="1"/>
            </a:lvl8pPr>
            <a:lvl9pPr marL="365559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6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86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49" indent="0">
              <a:buNone/>
              <a:defRPr sz="2000" b="1"/>
            </a:lvl2pPr>
            <a:lvl3pPr marL="913897" indent="0">
              <a:buNone/>
              <a:defRPr sz="1800" b="1"/>
            </a:lvl3pPr>
            <a:lvl4pPr marL="1370847" indent="0">
              <a:buNone/>
              <a:defRPr sz="1600" b="1"/>
            </a:lvl4pPr>
            <a:lvl5pPr marL="1827795" indent="0">
              <a:buNone/>
              <a:defRPr sz="1600" b="1"/>
            </a:lvl5pPr>
            <a:lvl6pPr marL="2284744" indent="0">
              <a:buNone/>
              <a:defRPr sz="1600" b="1"/>
            </a:lvl6pPr>
            <a:lvl7pPr marL="2741692" indent="0">
              <a:buNone/>
              <a:defRPr sz="1600" b="1"/>
            </a:lvl7pPr>
            <a:lvl8pPr marL="3198641" indent="0">
              <a:buNone/>
              <a:defRPr sz="1600" b="1"/>
            </a:lvl8pPr>
            <a:lvl9pPr marL="3655591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86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E4118-FE6D-4CD3-8A9D-7B1745DD1668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BE54-3F11-40AA-86C6-37941ABB033B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C3B67-5C77-4406-BA55-F2C149D1FA7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8" y="273058"/>
            <a:ext cx="553720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11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49" indent="0">
              <a:buNone/>
              <a:defRPr sz="1200"/>
            </a:lvl2pPr>
            <a:lvl3pPr marL="913897" indent="0">
              <a:buNone/>
              <a:defRPr sz="1000"/>
            </a:lvl3pPr>
            <a:lvl4pPr marL="1370847" indent="0">
              <a:buNone/>
              <a:defRPr sz="900"/>
            </a:lvl4pPr>
            <a:lvl5pPr marL="1827795" indent="0">
              <a:buNone/>
              <a:defRPr sz="900"/>
            </a:lvl5pPr>
            <a:lvl6pPr marL="2284744" indent="0">
              <a:buNone/>
              <a:defRPr sz="900"/>
            </a:lvl6pPr>
            <a:lvl7pPr marL="2741692" indent="0">
              <a:buNone/>
              <a:defRPr sz="900"/>
            </a:lvl7pPr>
            <a:lvl8pPr marL="3198641" indent="0">
              <a:buNone/>
              <a:defRPr sz="900"/>
            </a:lvl8pPr>
            <a:lvl9pPr marL="365559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212F-5C1C-4BFE-92B8-F435B9B5D190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49" indent="0">
              <a:buNone/>
              <a:defRPr sz="2800"/>
            </a:lvl2pPr>
            <a:lvl3pPr marL="913897" indent="0">
              <a:buNone/>
              <a:defRPr sz="2400"/>
            </a:lvl3pPr>
            <a:lvl4pPr marL="1370847" indent="0">
              <a:buNone/>
              <a:defRPr sz="2000"/>
            </a:lvl4pPr>
            <a:lvl5pPr marL="1827795" indent="0">
              <a:buNone/>
              <a:defRPr sz="2000"/>
            </a:lvl5pPr>
            <a:lvl6pPr marL="2284744" indent="0">
              <a:buNone/>
              <a:defRPr sz="2000"/>
            </a:lvl6pPr>
            <a:lvl7pPr marL="2741692" indent="0">
              <a:buNone/>
              <a:defRPr sz="2000"/>
            </a:lvl7pPr>
            <a:lvl8pPr marL="3198641" indent="0">
              <a:buNone/>
              <a:defRPr sz="2000"/>
            </a:lvl8pPr>
            <a:lvl9pPr marL="3655591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49" indent="0">
              <a:buNone/>
              <a:defRPr sz="1200"/>
            </a:lvl2pPr>
            <a:lvl3pPr marL="913897" indent="0">
              <a:buNone/>
              <a:defRPr sz="1000"/>
            </a:lvl3pPr>
            <a:lvl4pPr marL="1370847" indent="0">
              <a:buNone/>
              <a:defRPr sz="900"/>
            </a:lvl4pPr>
            <a:lvl5pPr marL="1827795" indent="0">
              <a:buNone/>
              <a:defRPr sz="900"/>
            </a:lvl5pPr>
            <a:lvl6pPr marL="2284744" indent="0">
              <a:buNone/>
              <a:defRPr sz="900"/>
            </a:lvl6pPr>
            <a:lvl7pPr marL="2741692" indent="0">
              <a:buNone/>
              <a:defRPr sz="900"/>
            </a:lvl7pPr>
            <a:lvl8pPr marL="3198641" indent="0">
              <a:buNone/>
              <a:defRPr sz="900"/>
            </a:lvl8pPr>
            <a:lvl9pPr marL="365559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2AE1E-2E1C-49F4-B9DF-3851D37D603C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2311-753D-4C6A-B73A-365CD06D50E3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4" y="274645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35E-420B-4510-95E3-1BBCD38C7DD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7B32-4D46-4547-BCDA-6EF10D3522E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C596-0050-41B3-B4CB-84A8EB946A51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101C1-975F-49BE-9CD9-5333A78E423C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D956-EC07-4334-9A11-CE5BC8CDF66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C2274-E49E-4681-AB32-542D56A6CD2D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AE969-3DF8-49E1-8CAD-B44860DC4AC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8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9" y="143511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49" indent="0">
              <a:buNone/>
              <a:defRPr sz="1200"/>
            </a:lvl2pPr>
            <a:lvl3pPr marL="913897" indent="0">
              <a:buNone/>
              <a:defRPr sz="1000"/>
            </a:lvl3pPr>
            <a:lvl4pPr marL="1370847" indent="0">
              <a:buNone/>
              <a:defRPr sz="900"/>
            </a:lvl4pPr>
            <a:lvl5pPr marL="1827795" indent="0">
              <a:buNone/>
              <a:defRPr sz="900"/>
            </a:lvl5pPr>
            <a:lvl6pPr marL="2284744" indent="0">
              <a:buNone/>
              <a:defRPr sz="900"/>
            </a:lvl6pPr>
            <a:lvl7pPr marL="2741692" indent="0">
              <a:buNone/>
              <a:defRPr sz="900"/>
            </a:lvl7pPr>
            <a:lvl8pPr marL="3198641" indent="0">
              <a:buNone/>
              <a:defRPr sz="900"/>
            </a:lvl8pPr>
            <a:lvl9pPr marL="365559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BE09A-FFD6-4405-BFF4-6AEDCBABDB93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D4267-E1BD-4C76-BC61-B67F2F4611F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6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6949" indent="0">
              <a:buNone/>
              <a:defRPr sz="2800"/>
            </a:lvl2pPr>
            <a:lvl3pPr marL="913897" indent="0">
              <a:buNone/>
              <a:defRPr sz="2400"/>
            </a:lvl3pPr>
            <a:lvl4pPr marL="1370847" indent="0">
              <a:buNone/>
              <a:defRPr sz="2000"/>
            </a:lvl4pPr>
            <a:lvl5pPr marL="1827795" indent="0">
              <a:buNone/>
              <a:defRPr sz="2000"/>
            </a:lvl5pPr>
            <a:lvl6pPr marL="2284744" indent="0">
              <a:buNone/>
              <a:defRPr sz="2000"/>
            </a:lvl6pPr>
            <a:lvl7pPr marL="2741692" indent="0">
              <a:buNone/>
              <a:defRPr sz="2000"/>
            </a:lvl7pPr>
            <a:lvl8pPr marL="3198641" indent="0">
              <a:buNone/>
              <a:defRPr sz="2000"/>
            </a:lvl8pPr>
            <a:lvl9pPr marL="3655591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49" indent="0">
              <a:buNone/>
              <a:defRPr sz="1200"/>
            </a:lvl2pPr>
            <a:lvl3pPr marL="913897" indent="0">
              <a:buNone/>
              <a:defRPr sz="1000"/>
            </a:lvl3pPr>
            <a:lvl4pPr marL="1370847" indent="0">
              <a:buNone/>
              <a:defRPr sz="900"/>
            </a:lvl4pPr>
            <a:lvl5pPr marL="1827795" indent="0">
              <a:buNone/>
              <a:defRPr sz="900"/>
            </a:lvl5pPr>
            <a:lvl6pPr marL="2284744" indent="0">
              <a:buNone/>
              <a:defRPr sz="900"/>
            </a:lvl6pPr>
            <a:lvl7pPr marL="2741692" indent="0">
              <a:buNone/>
              <a:defRPr sz="900"/>
            </a:lvl7pPr>
            <a:lvl8pPr marL="3198641" indent="0">
              <a:buNone/>
              <a:defRPr sz="900"/>
            </a:lvl8pPr>
            <a:lvl9pPr marL="3655591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A6E71-3DDF-44C0-B988-44A780FB5A45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F90BC-1D27-47B7-A93D-A880C21AC3C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6" rIns="91389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6" rIns="91389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64"/>
            <a:ext cx="2311400" cy="365125"/>
          </a:xfrm>
          <a:prstGeom prst="rect">
            <a:avLst/>
          </a:prstGeom>
        </p:spPr>
        <p:txBody>
          <a:bodyPr vert="horz" lIns="91389" tIns="45696" rIns="91389" bIns="4569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F5650E60-2CD6-4F5D-A080-160C10D1F969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64"/>
            <a:ext cx="3136900" cy="365125"/>
          </a:xfrm>
          <a:prstGeom prst="rect">
            <a:avLst/>
          </a:prstGeom>
        </p:spPr>
        <p:txBody>
          <a:bodyPr vert="horz" lIns="91389" tIns="45696" rIns="91389" bIns="4569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546981" y="6492889"/>
            <a:ext cx="2311400" cy="365125"/>
          </a:xfrm>
          <a:prstGeom prst="rect">
            <a:avLst/>
          </a:prstGeom>
        </p:spPr>
        <p:txBody>
          <a:bodyPr vert="horz" lIns="91389" tIns="45696" rIns="91389" bIns="45696" rtlCol="0" anchor="ctr"/>
          <a:lstStyle>
            <a:lvl1pPr algn="r">
              <a:defRPr sz="2000" i="1">
                <a:solidFill>
                  <a:schemeClr val="tx1"/>
                </a:solidFill>
                <a:latin typeface="ＭＳ 明朝" pitchFamily="17" charset="-128"/>
                <a:ea typeface="ＭＳ 明朝" pitchFamily="17" charset="-128"/>
              </a:defRPr>
            </a:lvl1pPr>
          </a:lstStyle>
          <a:p>
            <a:pPr>
              <a:defRPr/>
            </a:pPr>
            <a:fld id="{15EE0D81-2543-4708-B2DF-814BE786577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94" r:id="rId1"/>
    <p:sldLayoutId id="2147486195" r:id="rId2"/>
    <p:sldLayoutId id="2147486196" r:id="rId3"/>
    <p:sldLayoutId id="2147486197" r:id="rId4"/>
    <p:sldLayoutId id="2147486198" r:id="rId5"/>
    <p:sldLayoutId id="2147486199" r:id="rId6"/>
    <p:sldLayoutId id="2147486200" r:id="rId7"/>
    <p:sldLayoutId id="2147486201" r:id="rId8"/>
    <p:sldLayoutId id="2147486202" r:id="rId9"/>
    <p:sldLayoutId id="2147486203" r:id="rId10"/>
    <p:sldLayoutId id="2147486204" r:id="rId11"/>
    <p:sldLayoutId id="214748625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6949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389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0847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7795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711" indent="-34271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41" indent="-28559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71" indent="-2284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21" indent="-2284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272" indent="-2284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18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67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16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066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9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97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47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95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44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92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41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91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91389" tIns="45696" rIns="91389" bIns="4569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91389" tIns="45696" rIns="91389" bIns="4569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64"/>
            <a:ext cx="2311400" cy="365125"/>
          </a:xfrm>
          <a:prstGeom prst="rect">
            <a:avLst/>
          </a:prstGeom>
        </p:spPr>
        <p:txBody>
          <a:bodyPr vert="horz" lIns="91389" tIns="45696" rIns="91389" bIns="4569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A507A-FB11-41BA-9C54-87A662449A3A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64"/>
            <a:ext cx="3136900" cy="365125"/>
          </a:xfrm>
          <a:prstGeom prst="rect">
            <a:avLst/>
          </a:prstGeom>
        </p:spPr>
        <p:txBody>
          <a:bodyPr vert="horz" lIns="91389" tIns="45696" rIns="91389" bIns="4569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364"/>
            <a:ext cx="2311400" cy="365125"/>
          </a:xfrm>
          <a:prstGeom prst="rect">
            <a:avLst/>
          </a:prstGeom>
        </p:spPr>
        <p:txBody>
          <a:bodyPr vert="horz" lIns="91389" tIns="45696" rIns="91389" bIns="4569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F28B-0CF7-4481-B572-4B0D1CB9760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44" r:id="rId1"/>
    <p:sldLayoutId id="2147486245" r:id="rId2"/>
    <p:sldLayoutId id="2147486246" r:id="rId3"/>
    <p:sldLayoutId id="2147486247" r:id="rId4"/>
    <p:sldLayoutId id="2147486248" r:id="rId5"/>
    <p:sldLayoutId id="2147486249" r:id="rId6"/>
    <p:sldLayoutId id="2147486250" r:id="rId7"/>
    <p:sldLayoutId id="2147486251" r:id="rId8"/>
    <p:sldLayoutId id="2147486252" r:id="rId9"/>
    <p:sldLayoutId id="2147486253" r:id="rId10"/>
    <p:sldLayoutId id="2147486254" r:id="rId11"/>
  </p:sldLayoutIdLst>
  <p:hf hdr="0" ftr="0" dt="0"/>
  <p:txStyles>
    <p:titleStyle>
      <a:lvl1pPr algn="ctr" defTabSz="91389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11" indent="-342711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41" indent="-285593" algn="l" defTabSz="913897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71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21" indent="-228475" algn="l" defTabSz="913897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272" indent="-228475" algn="l" defTabSz="913897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18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67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16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066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9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97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47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95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44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92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41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91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6" y="115895"/>
            <a:ext cx="89154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6" rIns="91389" bIns="456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6" y="1600214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9" tIns="45696" rIns="91389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64"/>
            <a:ext cx="2311400" cy="365125"/>
          </a:xfrm>
          <a:prstGeom prst="rect">
            <a:avLst/>
          </a:prstGeom>
        </p:spPr>
        <p:txBody>
          <a:bodyPr vert="horz" lIns="91389" tIns="45696" rIns="91389" bIns="45696" rtlCol="0" anchor="ctr"/>
          <a:lstStyle>
            <a:lvl1pPr algn="l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B93C118-915D-413A-9FF4-77F8C813F10F}" type="datetime1">
              <a:rPr lang="ja-JP" altLang="en-US" smtClean="0"/>
              <a:t>2018/4/17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64"/>
            <a:ext cx="3136900" cy="365125"/>
          </a:xfrm>
          <a:prstGeom prst="rect">
            <a:avLst/>
          </a:prstGeom>
        </p:spPr>
        <p:txBody>
          <a:bodyPr vert="horz" lIns="91389" tIns="45696" rIns="91389" bIns="45696" rtlCol="0" anchor="ctr"/>
          <a:lstStyle>
            <a:lvl1pPr algn="ctr">
              <a:defRPr sz="1200" b="1">
                <a:solidFill>
                  <a:prstClr val="black">
                    <a:tint val="75000"/>
                  </a:prst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610475" y="6592902"/>
            <a:ext cx="2311400" cy="365125"/>
          </a:xfrm>
          <a:prstGeom prst="rect">
            <a:avLst/>
          </a:prstGeom>
        </p:spPr>
        <p:txBody>
          <a:bodyPr vert="horz" lIns="91389" tIns="45696" rIns="91389" bIns="45696" rtlCol="0" anchor="ctr"/>
          <a:lstStyle>
            <a:lvl1pPr algn="r">
              <a:defRPr sz="1200" b="1">
                <a:solidFill>
                  <a:prstClr val="black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D98DAAB1-D320-4B3D-9B10-FD69288B445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05" r:id="rId1"/>
    <p:sldLayoutId id="2147486206" r:id="rId2"/>
    <p:sldLayoutId id="2147486207" r:id="rId3"/>
    <p:sldLayoutId id="2147486208" r:id="rId4"/>
    <p:sldLayoutId id="2147486209" r:id="rId5"/>
    <p:sldLayoutId id="2147486210" r:id="rId6"/>
    <p:sldLayoutId id="2147486211" r:id="rId7"/>
    <p:sldLayoutId id="2147486212" r:id="rId8"/>
    <p:sldLayoutId id="2147486213" r:id="rId9"/>
    <p:sldLayoutId id="2147486214" r:id="rId10"/>
    <p:sldLayoutId id="214748621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6949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3897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0847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7795" algn="ctr" rtl="0" fontAlgn="base">
        <a:spcBef>
          <a:spcPct val="0"/>
        </a:spcBef>
        <a:spcAft>
          <a:spcPct val="0"/>
        </a:spcAft>
        <a:defRPr kumimoji="1" sz="28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711" indent="-342711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41" indent="-28559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71" indent="-2284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21" indent="-2284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272" indent="-2284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18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67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16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066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9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97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47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95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44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92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41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91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91389" tIns="45696" rIns="91389" bIns="4569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91389" tIns="45696" rIns="91389" bIns="4569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64"/>
            <a:ext cx="2311400" cy="365125"/>
          </a:xfrm>
          <a:prstGeom prst="rect">
            <a:avLst/>
          </a:prstGeom>
        </p:spPr>
        <p:txBody>
          <a:bodyPr vert="horz" lIns="91389" tIns="45696" rIns="91389" bIns="4569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52752-CDFA-4A74-9A8D-C831960F9845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64"/>
            <a:ext cx="3136900" cy="365125"/>
          </a:xfrm>
          <a:prstGeom prst="rect">
            <a:avLst/>
          </a:prstGeom>
        </p:spPr>
        <p:txBody>
          <a:bodyPr vert="horz" lIns="91389" tIns="45696" rIns="91389" bIns="4569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364"/>
            <a:ext cx="2311400" cy="365125"/>
          </a:xfrm>
          <a:prstGeom prst="rect">
            <a:avLst/>
          </a:prstGeom>
        </p:spPr>
        <p:txBody>
          <a:bodyPr vert="horz" lIns="91389" tIns="45696" rIns="91389" bIns="4569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1C9CB-3679-4539-960A-615953379C7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18" r:id="rId1"/>
    <p:sldLayoutId id="2147486219" r:id="rId2"/>
    <p:sldLayoutId id="2147486220" r:id="rId3"/>
    <p:sldLayoutId id="2147486221" r:id="rId4"/>
    <p:sldLayoutId id="2147486222" r:id="rId5"/>
    <p:sldLayoutId id="2147486223" r:id="rId6"/>
    <p:sldLayoutId id="2147486224" r:id="rId7"/>
    <p:sldLayoutId id="2147486225" r:id="rId8"/>
    <p:sldLayoutId id="2147486226" r:id="rId9"/>
    <p:sldLayoutId id="2147486227" r:id="rId10"/>
    <p:sldLayoutId id="2147486228" r:id="rId11"/>
  </p:sldLayoutIdLst>
  <p:hf hdr="0" ftr="0" dt="0"/>
  <p:txStyles>
    <p:titleStyle>
      <a:lvl1pPr algn="ctr" defTabSz="91389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11" indent="-342711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41" indent="-285593" algn="l" defTabSz="913897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71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21" indent="-228475" algn="l" defTabSz="913897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272" indent="-228475" algn="l" defTabSz="913897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18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67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16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066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9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97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47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95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44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92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41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91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6" y="274638"/>
            <a:ext cx="8915400" cy="1143000"/>
          </a:xfrm>
          <a:prstGeom prst="rect">
            <a:avLst/>
          </a:prstGeom>
        </p:spPr>
        <p:txBody>
          <a:bodyPr vert="horz" lIns="91389" tIns="45696" rIns="91389" bIns="45696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6" y="1600214"/>
            <a:ext cx="8915400" cy="4525963"/>
          </a:xfrm>
          <a:prstGeom prst="rect">
            <a:avLst/>
          </a:prstGeom>
        </p:spPr>
        <p:txBody>
          <a:bodyPr vert="horz" lIns="91389" tIns="45696" rIns="91389" bIns="4569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64"/>
            <a:ext cx="2311400" cy="365125"/>
          </a:xfrm>
          <a:prstGeom prst="rect">
            <a:avLst/>
          </a:prstGeom>
        </p:spPr>
        <p:txBody>
          <a:bodyPr vert="horz" lIns="91389" tIns="45696" rIns="91389" bIns="4569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0394D-E0F9-4891-B712-CD6874581C4D}" type="datetime1">
              <a:rPr kumimoji="1" lang="ja-JP" altLang="en-US" smtClean="0"/>
              <a:t>2018/4/17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64"/>
            <a:ext cx="3136900" cy="365125"/>
          </a:xfrm>
          <a:prstGeom prst="rect">
            <a:avLst/>
          </a:prstGeom>
        </p:spPr>
        <p:txBody>
          <a:bodyPr vert="horz" lIns="91389" tIns="45696" rIns="91389" bIns="4569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7" y="6356364"/>
            <a:ext cx="2311400" cy="365125"/>
          </a:xfrm>
          <a:prstGeom prst="rect">
            <a:avLst/>
          </a:prstGeom>
        </p:spPr>
        <p:txBody>
          <a:bodyPr vert="horz" lIns="91389" tIns="45696" rIns="91389" bIns="4569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88261-D553-4B80-A4F0-80128CF1B7E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230" r:id="rId1"/>
    <p:sldLayoutId id="2147486231" r:id="rId2"/>
    <p:sldLayoutId id="2147486232" r:id="rId3"/>
    <p:sldLayoutId id="2147486233" r:id="rId4"/>
    <p:sldLayoutId id="2147486234" r:id="rId5"/>
    <p:sldLayoutId id="2147486235" r:id="rId6"/>
    <p:sldLayoutId id="2147486236" r:id="rId7"/>
    <p:sldLayoutId id="2147486237" r:id="rId8"/>
    <p:sldLayoutId id="2147486238" r:id="rId9"/>
    <p:sldLayoutId id="2147486239" r:id="rId10"/>
    <p:sldLayoutId id="2147486240" r:id="rId11"/>
    <p:sldLayoutId id="2147486241" r:id="rId12"/>
    <p:sldLayoutId id="2147486242" r:id="rId13"/>
  </p:sldLayoutIdLst>
  <p:hf hdr="0" ftr="0" dt="0"/>
  <p:txStyles>
    <p:titleStyle>
      <a:lvl1pPr algn="ctr" defTabSz="91389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11" indent="-342711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541" indent="-285593" algn="l" defTabSz="913897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371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321" indent="-228475" algn="l" defTabSz="913897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272" indent="-228475" algn="l" defTabSz="913897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218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67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16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066" indent="-228475" algn="l" defTabSz="913897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49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97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47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795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44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692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41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591" algn="l" defTabSz="91389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37151" y="3657831"/>
            <a:ext cx="9849544" cy="2950553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35" tIns="45680" rIns="35970" bIns="45680" rtlCol="0" anchor="ctr"/>
          <a:lstStyle/>
          <a:p>
            <a:pPr marL="91993" indent="-91993"/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1993" indent="-91993"/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60038" indent="-360038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0452" y="964761"/>
            <a:ext cx="9793088" cy="2392231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  <a:ln w="1905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5970" tIns="45680" rIns="17984" bIns="45680" rtlCol="0" anchor="t"/>
          <a:lstStyle/>
          <a:p>
            <a:pPr marL="179225" indent="-179225"/>
            <a:endParaRPr lang="en-US" altLang="ja-JP" sz="16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9225" indent="-179225"/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（１）ベースロード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電源市場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533400" indent="-533400">
              <a:lnSpc>
                <a:spcPts val="2200"/>
              </a:lnSpc>
            </a:pPr>
            <a:r>
              <a:rPr lang="ja-JP" altLang="en-US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－新電力によるベースロード電源（石炭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火力、大型水力、原子力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等）へのアクセスを容易にするための市場を創設するとともに、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大手電力会社が保有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する同電源を市場供出させることを制度的に求め、更なる競争活性化を促す。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8465" y="764704"/>
            <a:ext cx="4664968" cy="400110"/>
          </a:xfrm>
          <a:prstGeom prst="rect">
            <a:avLst/>
          </a:prstGeom>
          <a:solidFill>
            <a:schemeClr val="bg1"/>
          </a:solidFill>
          <a:ln w="19050">
            <a:solidFill>
              <a:srgbClr val="00B0F0"/>
            </a:solidFill>
          </a:ln>
          <a:effectLst/>
        </p:spPr>
        <p:txBody>
          <a:bodyPr wrap="square" lIns="91357" tIns="45680" rIns="91357" bIns="45680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１．更なる競争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活性化</a:t>
            </a:r>
            <a:endParaRPr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718" y="3933056"/>
            <a:ext cx="9904282" cy="1061748"/>
          </a:xfrm>
          <a:prstGeom prst="rect">
            <a:avLst/>
          </a:prstGeom>
          <a:noFill/>
        </p:spPr>
        <p:txBody>
          <a:bodyPr wrap="square" lIns="35970" tIns="45680" rIns="35970" bIns="45680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）容量市場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4638" indent="-274638"/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 －卸電力取引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活性化し、再エネの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拡大する下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においても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、中長期的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に必要な供給力・調整力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を確保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するため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の仕組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4638" indent="-274638"/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みを導入。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4638" indent="-274638"/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719" y="5766436"/>
            <a:ext cx="9884976" cy="830916"/>
          </a:xfrm>
          <a:prstGeom prst="rect">
            <a:avLst/>
          </a:prstGeom>
          <a:noFill/>
        </p:spPr>
        <p:txBody>
          <a:bodyPr wrap="square" lIns="35970" tIns="45680" rIns="0" bIns="45680" rtlCol="0">
            <a:spAutoFit/>
          </a:bodyPr>
          <a:lstStyle/>
          <a:p>
            <a:pPr marL="88820" indent="-88820"/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（３）非化石価値取引市場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4638" indent="-274638"/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－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高度化法による目標（非化石電源比率</a:t>
            </a:r>
            <a:r>
              <a:rPr lang="en-US" altLang="ja-JP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44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％）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達成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FIT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の国民負担を軽減に資するため、小売事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が非化石価値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4638" indent="-274638"/>
            <a:r>
              <a:rPr lang="en-US" altLang="ja-JP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を調達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できる市場を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創設。</a:t>
            </a:r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-15552" y="4830332"/>
            <a:ext cx="9647654" cy="830916"/>
          </a:xfrm>
          <a:prstGeom prst="rect">
            <a:avLst/>
          </a:prstGeom>
          <a:noFill/>
        </p:spPr>
        <p:txBody>
          <a:bodyPr wrap="square" lIns="35970" tIns="45680" rIns="35970" bIns="45680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）需給調整市場</a:t>
            </a:r>
            <a:endParaRPr lang="en-US" altLang="ja-JP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4638" indent="-274638"/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－調整力公募の実施を踏まえ、今後は、柔軟な調整力の調達や取引を行うことが出来る市場を創設する</a:t>
            </a:r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ことで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、調整力の</a:t>
            </a:r>
            <a:endParaRPr lang="en-US" altLang="ja-JP" sz="15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74638" indent="-274638"/>
            <a:r>
              <a:rPr lang="ja-JP" altLang="en-US" sz="15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5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 確保をより効率的にする。</a:t>
            </a:r>
            <a:endParaRPr lang="en-US" altLang="ja-JP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28465" y="3501008"/>
            <a:ext cx="4664968" cy="419980"/>
          </a:xfrm>
          <a:prstGeom prst="rect">
            <a:avLst/>
          </a:prstGeom>
          <a:solidFill>
            <a:schemeClr val="bg1"/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935" tIns="45680" rIns="35970" bIns="45680" rtlCol="0" anchor="ctr"/>
          <a:lstStyle/>
          <a:p>
            <a:pPr marL="91993" indent="-91993"/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２．自由化の下での公益的課題への対応</a:t>
            </a:r>
            <a:endParaRPr lang="en-US" altLang="ja-JP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-31608" y="2204864"/>
            <a:ext cx="969742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993" indent="-91993"/>
            <a:r>
              <a:rPr lang="ja-JP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</a:t>
            </a:r>
            <a:r>
              <a:rPr lang="ja-JP" altLang="en-US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）間接オークション・間接送電権</a:t>
            </a:r>
            <a:endParaRPr lang="en-US" altLang="ja-JP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1325" indent="-441325"/>
            <a:r>
              <a:rPr lang="en-US" altLang="ja-JP" sz="2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－地域を跨ぐ送電線（連系線）の利用ルールを、現行の先着優先から、コストの安い電源順に利用することを可  </a:t>
            </a:r>
            <a:endParaRPr lang="en-US" altLang="ja-JP" sz="1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441325" indent="-441325"/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能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とする間接オークション方式に改めることで、広域メリットオーダーの達成と競争活性化を促す。</a:t>
            </a:r>
            <a:endParaRPr lang="en-US" altLang="ja-JP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675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17191</TotalTime>
  <Words>106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Meiryo UI</vt:lpstr>
      <vt:lpstr>ＭＳ Ｐゴシック</vt:lpstr>
      <vt:lpstr>ＭＳ 明朝</vt:lpstr>
      <vt:lpstr>メイリオ</vt:lpstr>
      <vt:lpstr>Arial</vt:lpstr>
      <vt:lpstr>Calibri</vt:lpstr>
      <vt:lpstr>Tahoma</vt:lpstr>
      <vt:lpstr>Wingdings</vt:lpstr>
      <vt:lpstr>Office テーマ</vt:lpstr>
      <vt:lpstr>3_デザインの設定</vt:lpstr>
      <vt:lpstr>デザインの設定</vt:lpstr>
      <vt:lpstr>1_デザインの設定</vt:lpstr>
      <vt:lpstr>2_デザインの設定</vt:lpstr>
      <vt:lpstr>PowerPoint プレゼンテーション</vt:lpstr>
    </vt:vector>
  </TitlesOfParts>
  <Company>経済産業省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今後のエネルギー政策について</dc:title>
  <dc:creator>情報システム厚生課</dc:creator>
  <cp:lastModifiedBy>Windows ユーザー</cp:lastModifiedBy>
  <cp:revision>1539</cp:revision>
  <cp:lastPrinted>2017-04-25T03:57:03Z</cp:lastPrinted>
  <dcterms:created xsi:type="dcterms:W3CDTF">2011-04-21T14:38:47Z</dcterms:created>
  <dcterms:modified xsi:type="dcterms:W3CDTF">2018-04-16T15:49:13Z</dcterms:modified>
</cp:coreProperties>
</file>