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755" r:id="rId2"/>
  </p:sldMasterIdLst>
  <p:notesMasterIdLst>
    <p:notesMasterId r:id="rId4"/>
  </p:notesMasterIdLst>
  <p:handoutMasterIdLst>
    <p:handoutMasterId r:id="rId5"/>
  </p:handoutMasterIdLst>
  <p:sldIdLst>
    <p:sldId id="988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DBD9149-F4FE-4BA0-9506-44357B772E1C}">
          <p14:sldIdLst>
            <p14:sldId id="9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A00"/>
    <a:srgbClr val="66FF66"/>
    <a:srgbClr val="E6E6E6"/>
    <a:srgbClr val="FFFF99"/>
    <a:srgbClr val="FFFF66"/>
    <a:srgbClr val="FFCC00"/>
    <a:srgbClr val="66FFFF"/>
    <a:srgbClr val="99CCFF"/>
    <a:srgbClr val="CC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33" autoAdjust="0"/>
    <p:restoredTop sz="89756" autoAdjust="0"/>
  </p:normalViewPr>
  <p:slideViewPr>
    <p:cSldViewPr>
      <p:cViewPr varScale="1">
        <p:scale>
          <a:sx n="102" d="100"/>
          <a:sy n="102" d="100"/>
        </p:scale>
        <p:origin x="2067" y="41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1806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4CD1-7A3D-40A0-BED7-7D61CB1798D6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21486" y="6453337"/>
            <a:ext cx="468671" cy="357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GEN-HSP-8030-</a:t>
            </a:r>
            <a:fld id="{769EADE8-6F01-4315-BB0E-51D62B8812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タイトル 1"/>
          <p:cNvSpPr txBox="1">
            <a:spLocks/>
          </p:cNvSpPr>
          <p:nvPr userDrawn="1"/>
        </p:nvSpPr>
        <p:spPr bwMode="ltGray">
          <a:xfrm>
            <a:off x="662120" y="282633"/>
            <a:ext cx="8832850" cy="53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800" b="1" noProof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ja-JP" altLang="en-US" sz="2800" dirty="0" smtClean="0"/>
              <a:t>マスター タイトルの書式設定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679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21486" y="6453337"/>
            <a:ext cx="468671" cy="357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GEN-HSP-8030-</a:t>
            </a:r>
            <a:fld id="{9607B55F-AAA1-45FC-A966-F911A21F03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タイトル 1"/>
          <p:cNvSpPr txBox="1">
            <a:spLocks/>
          </p:cNvSpPr>
          <p:nvPr userDrawn="1"/>
        </p:nvSpPr>
        <p:spPr bwMode="ltGray">
          <a:xfrm>
            <a:off x="662120" y="282633"/>
            <a:ext cx="8832850" cy="53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800" b="1" noProof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l">
              <a:buNone/>
            </a:pP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91877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898" y="181972"/>
            <a:ext cx="7762801" cy="42473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4" name="Rectangle 125"/>
          <p:cNvSpPr txBox="1">
            <a:spLocks noChangeArrowheads="1"/>
          </p:cNvSpPr>
          <p:nvPr userDrawn="1"/>
        </p:nvSpPr>
        <p:spPr>
          <a:xfrm>
            <a:off x="9494971" y="6508866"/>
            <a:ext cx="295186" cy="2684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 anchor="ctr" anchorCtr="0"/>
          <a:lstStyle>
            <a:defPPr>
              <a:defRPr lang="ja-JP"/>
            </a:defPPr>
            <a:lvl1pPr algn="ctr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>
              <a:buNone/>
              <a:defRPr/>
            </a:pPr>
            <a:fld id="{E640C5B4-601E-4C36-A947-0ADCEE55ECE9}" type="slidenum">
              <a:rPr lang="en-US" altLang="ja-JP" sz="1200" smtClean="0"/>
              <a:pPr>
                <a:buNone/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3738900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25"/>
          <p:cNvSpPr txBox="1">
            <a:spLocks noChangeArrowheads="1"/>
          </p:cNvSpPr>
          <p:nvPr userDrawn="1"/>
        </p:nvSpPr>
        <p:spPr>
          <a:xfrm>
            <a:off x="9494971" y="6508866"/>
            <a:ext cx="295186" cy="2684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 anchor="ctr" anchorCtr="0"/>
          <a:lstStyle>
            <a:defPPr>
              <a:defRPr lang="ja-JP"/>
            </a:defPPr>
            <a:lvl1pPr algn="ctr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>
              <a:buNone/>
              <a:defRPr/>
            </a:pPr>
            <a:fld id="{E640C5B4-601E-4C36-A947-0ADCEE55ECE9}" type="slidenum">
              <a:rPr lang="en-US" altLang="ja-JP" sz="1200" smtClean="0"/>
              <a:pPr>
                <a:buNone/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426891095"/>
      </p:ext>
    </p:extLst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CCBA9-F71A-47C8-ABC0-7F2C49DD3E9D}" type="datetime1">
              <a:rPr kumimoji="1" lang="ja-JP" altLang="en-US" smtClean="0"/>
              <a:t>2018/5/11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3000" y="0"/>
            <a:ext cx="9900000" cy="461665"/>
          </a:xfrm>
          <a:solidFill>
            <a:srgbClr val="002060"/>
          </a:solidFill>
        </p:spPr>
        <p:txBody>
          <a:bodyPr wrap="square">
            <a:spAutoFit/>
          </a:bodyPr>
          <a:lstStyle>
            <a:lvl1pPr marL="0" indent="363538" algn="l">
              <a:def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3000" y="764704"/>
            <a:ext cx="9540000" cy="495108"/>
          </a:xfr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D3081-4D32-4914-AC94-DCA9B8945603}" type="datetime1">
              <a:rPr kumimoji="1" lang="ja-JP" altLang="en-US" smtClean="0"/>
              <a:t>2018/5/11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6" y="234819"/>
            <a:ext cx="9505503" cy="369316"/>
          </a:xfrm>
        </p:spPr>
        <p:txBody>
          <a:bodyPr wrap="square">
            <a:spAutoFit/>
          </a:bodyPr>
          <a:lstStyle>
            <a:lvl1pPr algn="l">
              <a:defRPr lang="ja-JP" altLang="en-US" sz="18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3"/>
            <a:ext cx="9396722" cy="107722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802" y="3104970"/>
            <a:ext cx="1391407" cy="23083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5" y="3769296"/>
            <a:ext cx="928139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7" y="4365109"/>
            <a:ext cx="737381" cy="10772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7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9" y="764706"/>
            <a:ext cx="9505950" cy="392775"/>
          </a:xfrm>
          <a:solidFill>
            <a:srgbClr val="99D6EC"/>
          </a:solidFill>
          <a:ln>
            <a:noFill/>
          </a:ln>
        </p:spPr>
        <p:txBody>
          <a:bodyPr vert="horz" wrap="square" lIns="160379" tIns="80188" rIns="160379" bIns="80188" rtlCol="0" anchor="t" anchorCtr="0">
            <a:spAutoFit/>
          </a:bodyPr>
          <a:lstStyle>
            <a:lvl1pPr>
              <a:def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90952" lvl="0" indent="-190952">
              <a:spcBef>
                <a:spcPts val="446"/>
              </a:spcBef>
              <a:spcAft>
                <a:spcPts val="446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1689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spect="1" noChangeArrowheads="1" noTextEdit="1"/>
          </p:cNvSpPr>
          <p:nvPr userDrawn="1"/>
        </p:nvSpPr>
        <p:spPr bwMode="auto">
          <a:xfrm>
            <a:off x="39554" y="0"/>
            <a:ext cx="9863690" cy="68580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3" name="Freeform 5"/>
          <p:cNvSpPr>
            <a:spLocks/>
          </p:cNvSpPr>
          <p:nvPr userDrawn="1"/>
        </p:nvSpPr>
        <p:spPr bwMode="auto">
          <a:xfrm>
            <a:off x="8021108" y="6307139"/>
            <a:ext cx="1720" cy="14287"/>
          </a:xfrm>
          <a:custGeom>
            <a:avLst/>
            <a:gdLst>
              <a:gd name="T0" fmla="*/ 0 w 1588"/>
              <a:gd name="T1" fmla="*/ 0 h 8"/>
              <a:gd name="T2" fmla="*/ 0 w 1588"/>
              <a:gd name="T3" fmla="*/ 14287 h 8"/>
              <a:gd name="T4" fmla="*/ 0 w 1588"/>
              <a:gd name="T5" fmla="*/ 14287 h 8"/>
              <a:gd name="T6" fmla="*/ 0 w 1588"/>
              <a:gd name="T7" fmla="*/ 14287 h 8"/>
              <a:gd name="T8" fmla="*/ 0 w 1588"/>
              <a:gd name="T9" fmla="*/ 0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8" h="8">
                <a:moveTo>
                  <a:pt x="0" y="0"/>
                </a:moveTo>
                <a:lnTo>
                  <a:pt x="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z="1800"/>
          </a:p>
        </p:txBody>
      </p:sp>
      <p:grpSp>
        <p:nvGrpSpPr>
          <p:cNvPr id="5" name="Group 134"/>
          <p:cNvGrpSpPr>
            <a:grpSpLocks/>
          </p:cNvGrpSpPr>
          <p:nvPr userDrawn="1"/>
        </p:nvGrpSpPr>
        <p:grpSpPr bwMode="auto">
          <a:xfrm>
            <a:off x="5747544" y="115889"/>
            <a:ext cx="4158456" cy="147637"/>
            <a:chOff x="3137" y="45"/>
            <a:chExt cx="2418" cy="93"/>
          </a:xfrm>
        </p:grpSpPr>
        <p:sp>
          <p:nvSpPr>
            <p:cNvPr id="6" name="AutoShape 100"/>
            <p:cNvSpPr>
              <a:spLocks noChangeArrowheads="1"/>
            </p:cNvSpPr>
            <p:nvPr/>
          </p:nvSpPr>
          <p:spPr bwMode="auto">
            <a:xfrm>
              <a:off x="3137" y="45"/>
              <a:ext cx="2418" cy="27"/>
            </a:xfrm>
            <a:prstGeom prst="parallelogram">
              <a:avLst>
                <a:gd name="adj" fmla="val 330858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7" name="AutoShape 101"/>
            <p:cNvSpPr>
              <a:spLocks noChangeArrowheads="1"/>
            </p:cNvSpPr>
            <p:nvPr/>
          </p:nvSpPr>
          <p:spPr bwMode="auto">
            <a:xfrm>
              <a:off x="3585" y="78"/>
              <a:ext cx="1958" cy="27"/>
            </a:xfrm>
            <a:prstGeom prst="parallelogram">
              <a:avLst>
                <a:gd name="adj" fmla="val 267916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8" name="AutoShape 102"/>
            <p:cNvSpPr>
              <a:spLocks noChangeArrowheads="1"/>
            </p:cNvSpPr>
            <p:nvPr/>
          </p:nvSpPr>
          <p:spPr bwMode="auto">
            <a:xfrm>
              <a:off x="4101" y="111"/>
              <a:ext cx="1428" cy="27"/>
            </a:xfrm>
            <a:prstGeom prst="parallelogram">
              <a:avLst>
                <a:gd name="adj" fmla="val 195395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</p:grpSp>
      <p:grpSp>
        <p:nvGrpSpPr>
          <p:cNvPr id="9" name="Group 103"/>
          <p:cNvGrpSpPr>
            <a:grpSpLocks/>
          </p:cNvGrpSpPr>
          <p:nvPr/>
        </p:nvGrpSpPr>
        <p:grpSpPr bwMode="auto">
          <a:xfrm>
            <a:off x="9720263" y="157164"/>
            <a:ext cx="153062" cy="3925887"/>
            <a:chOff x="4690" y="349"/>
            <a:chExt cx="89" cy="2355"/>
          </a:xfrm>
        </p:grpSpPr>
        <p:sp>
          <p:nvSpPr>
            <p:cNvPr id="10" name="AutoShape 104"/>
            <p:cNvSpPr>
              <a:spLocks noChangeArrowheads="1"/>
            </p:cNvSpPr>
            <p:nvPr/>
          </p:nvSpPr>
          <p:spPr bwMode="auto">
            <a:xfrm rot="-5400000">
              <a:off x="3590" y="1515"/>
              <a:ext cx="2355" cy="23"/>
            </a:xfrm>
            <a:prstGeom prst="parallelogram">
              <a:avLst>
                <a:gd name="adj" fmla="val 378279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11" name="AutoShape 105"/>
            <p:cNvSpPr>
              <a:spLocks noChangeArrowheads="1"/>
            </p:cNvSpPr>
            <p:nvPr/>
          </p:nvSpPr>
          <p:spPr bwMode="auto">
            <a:xfrm rot="-5400000">
              <a:off x="3781" y="1291"/>
              <a:ext cx="1907" cy="23"/>
            </a:xfrm>
            <a:prstGeom prst="parallelogram">
              <a:avLst>
                <a:gd name="adj" fmla="val 306318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12" name="AutoShape 106"/>
            <p:cNvSpPr>
              <a:spLocks noChangeArrowheads="1"/>
            </p:cNvSpPr>
            <p:nvPr/>
          </p:nvSpPr>
          <p:spPr bwMode="auto">
            <a:xfrm rot="-5400000">
              <a:off x="4006" y="1033"/>
              <a:ext cx="1391" cy="23"/>
            </a:xfrm>
            <a:prstGeom prst="parallelogram">
              <a:avLst>
                <a:gd name="adj" fmla="val 223434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</p:grpSp>
      <p:grpSp>
        <p:nvGrpSpPr>
          <p:cNvPr id="13" name="Group 108"/>
          <p:cNvGrpSpPr>
            <a:grpSpLocks/>
          </p:cNvGrpSpPr>
          <p:nvPr userDrawn="1"/>
        </p:nvGrpSpPr>
        <p:grpSpPr bwMode="auto">
          <a:xfrm>
            <a:off x="37835" y="6680200"/>
            <a:ext cx="4106863" cy="141288"/>
            <a:chOff x="158" y="4111"/>
            <a:chExt cx="2388" cy="89"/>
          </a:xfrm>
        </p:grpSpPr>
        <p:sp>
          <p:nvSpPr>
            <p:cNvPr id="14" name="Freeform 109"/>
            <p:cNvSpPr>
              <a:spLocks/>
            </p:cNvSpPr>
            <p:nvPr userDrawn="1"/>
          </p:nvSpPr>
          <p:spPr bwMode="auto">
            <a:xfrm>
              <a:off x="158" y="4111"/>
              <a:ext cx="1496" cy="23"/>
            </a:xfrm>
            <a:custGeom>
              <a:avLst/>
              <a:gdLst>
                <a:gd name="T0" fmla="*/ 3 w 1496"/>
                <a:gd name="T1" fmla="*/ 23 h 23"/>
                <a:gd name="T2" fmla="*/ 1496 w 1496"/>
                <a:gd name="T3" fmla="*/ 22 h 23"/>
                <a:gd name="T4" fmla="*/ 1452 w 1496"/>
                <a:gd name="T5" fmla="*/ 2 h 23"/>
                <a:gd name="T6" fmla="*/ 0 w 1496"/>
                <a:gd name="T7" fmla="*/ 0 h 23"/>
                <a:gd name="T8" fmla="*/ 3 w 1496"/>
                <a:gd name="T9" fmla="*/ 2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96" h="23">
                  <a:moveTo>
                    <a:pt x="3" y="23"/>
                  </a:moveTo>
                  <a:lnTo>
                    <a:pt x="1496" y="22"/>
                  </a:lnTo>
                  <a:lnTo>
                    <a:pt x="1452" y="2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gradFill rotWithShape="0">
              <a:gsLst>
                <a:gs pos="0">
                  <a:srgbClr val="B1D8FF"/>
                </a:gs>
                <a:gs pos="100000">
                  <a:srgbClr val="65B2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  <p:sp>
          <p:nvSpPr>
            <p:cNvPr id="15" name="Freeform 110"/>
            <p:cNvSpPr>
              <a:spLocks/>
            </p:cNvSpPr>
            <p:nvPr userDrawn="1"/>
          </p:nvSpPr>
          <p:spPr bwMode="auto">
            <a:xfrm>
              <a:off x="158" y="4144"/>
              <a:ext cx="1971" cy="23"/>
            </a:xfrm>
            <a:custGeom>
              <a:avLst/>
              <a:gdLst>
                <a:gd name="T0" fmla="*/ 3 w 1971"/>
                <a:gd name="T1" fmla="*/ 23 h 23"/>
                <a:gd name="T2" fmla="*/ 1971 w 1971"/>
                <a:gd name="T3" fmla="*/ 23 h 23"/>
                <a:gd name="T4" fmla="*/ 1915 w 1971"/>
                <a:gd name="T5" fmla="*/ 1 h 23"/>
                <a:gd name="T6" fmla="*/ 0 w 1971"/>
                <a:gd name="T7" fmla="*/ 0 h 23"/>
                <a:gd name="T8" fmla="*/ 3 w 1971"/>
                <a:gd name="T9" fmla="*/ 2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71" h="23">
                  <a:moveTo>
                    <a:pt x="3" y="23"/>
                  </a:moveTo>
                  <a:lnTo>
                    <a:pt x="1971" y="23"/>
                  </a:lnTo>
                  <a:lnTo>
                    <a:pt x="1915" y="1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gradFill rotWithShape="0">
              <a:gsLst>
                <a:gs pos="0">
                  <a:srgbClr val="B1D8FF"/>
                </a:gs>
                <a:gs pos="100000">
                  <a:srgbClr val="65B2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  <p:sp>
          <p:nvSpPr>
            <p:cNvPr id="16" name="Freeform 111"/>
            <p:cNvSpPr>
              <a:spLocks/>
            </p:cNvSpPr>
            <p:nvPr userDrawn="1"/>
          </p:nvSpPr>
          <p:spPr bwMode="auto">
            <a:xfrm>
              <a:off x="158" y="4177"/>
              <a:ext cx="2388" cy="23"/>
            </a:xfrm>
            <a:custGeom>
              <a:avLst/>
              <a:gdLst>
                <a:gd name="T0" fmla="*/ 3 w 2388"/>
                <a:gd name="T1" fmla="*/ 23 h 23"/>
                <a:gd name="T2" fmla="*/ 2388 w 2388"/>
                <a:gd name="T3" fmla="*/ 22 h 23"/>
                <a:gd name="T4" fmla="*/ 2316 w 2388"/>
                <a:gd name="T5" fmla="*/ 1 h 23"/>
                <a:gd name="T6" fmla="*/ 0 w 2388"/>
                <a:gd name="T7" fmla="*/ 0 h 23"/>
                <a:gd name="T8" fmla="*/ 3 w 2388"/>
                <a:gd name="T9" fmla="*/ 2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8" h="23">
                  <a:moveTo>
                    <a:pt x="3" y="23"/>
                  </a:moveTo>
                  <a:lnTo>
                    <a:pt x="2388" y="22"/>
                  </a:lnTo>
                  <a:lnTo>
                    <a:pt x="2316" y="1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gradFill rotWithShape="0">
              <a:gsLst>
                <a:gs pos="0">
                  <a:srgbClr val="B1D8FF"/>
                </a:gs>
                <a:gs pos="100000">
                  <a:srgbClr val="65B2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</p:grpSp>
      <p:grpSp>
        <p:nvGrpSpPr>
          <p:cNvPr id="17" name="Group 112"/>
          <p:cNvGrpSpPr>
            <a:grpSpLocks/>
          </p:cNvGrpSpPr>
          <p:nvPr userDrawn="1"/>
        </p:nvGrpSpPr>
        <p:grpSpPr bwMode="auto">
          <a:xfrm>
            <a:off x="39556" y="3081338"/>
            <a:ext cx="154781" cy="3738562"/>
            <a:chOff x="159" y="1846"/>
            <a:chExt cx="90" cy="2355"/>
          </a:xfrm>
        </p:grpSpPr>
        <p:sp>
          <p:nvSpPr>
            <p:cNvPr id="18" name="AutoShape 113"/>
            <p:cNvSpPr>
              <a:spLocks noChangeArrowheads="1"/>
            </p:cNvSpPr>
            <p:nvPr userDrawn="1"/>
          </p:nvSpPr>
          <p:spPr bwMode="auto">
            <a:xfrm rot="5400000">
              <a:off x="-1007" y="3012"/>
              <a:ext cx="2355" cy="23"/>
            </a:xfrm>
            <a:prstGeom prst="parallelogram">
              <a:avLst>
                <a:gd name="adj" fmla="val 378279"/>
              </a:avLst>
            </a:prstGeom>
            <a:gradFill rotWithShape="0">
              <a:gsLst>
                <a:gs pos="0">
                  <a:srgbClr val="B1D8FF"/>
                </a:gs>
                <a:gs pos="100000">
                  <a:srgbClr val="178BFF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19" name="AutoShape 114"/>
            <p:cNvSpPr>
              <a:spLocks noChangeArrowheads="1"/>
            </p:cNvSpPr>
            <p:nvPr userDrawn="1"/>
          </p:nvSpPr>
          <p:spPr bwMode="auto">
            <a:xfrm rot="5400000">
              <a:off x="-750" y="3173"/>
              <a:ext cx="1907" cy="23"/>
            </a:xfrm>
            <a:prstGeom prst="parallelogram">
              <a:avLst>
                <a:gd name="adj" fmla="val 306318"/>
              </a:avLst>
            </a:prstGeom>
            <a:gradFill rotWithShape="0">
              <a:gsLst>
                <a:gs pos="0">
                  <a:srgbClr val="B1D8FF"/>
                </a:gs>
                <a:gs pos="100000">
                  <a:srgbClr val="178BFF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20" name="AutoShape 115"/>
            <p:cNvSpPr>
              <a:spLocks noChangeArrowheads="1"/>
            </p:cNvSpPr>
            <p:nvPr userDrawn="1"/>
          </p:nvSpPr>
          <p:spPr bwMode="auto">
            <a:xfrm rot="5400000">
              <a:off x="-458" y="3395"/>
              <a:ext cx="1391" cy="23"/>
            </a:xfrm>
            <a:prstGeom prst="parallelogram">
              <a:avLst>
                <a:gd name="adj" fmla="val 223434"/>
              </a:avLst>
            </a:prstGeom>
            <a:gradFill rotWithShape="0">
              <a:gsLst>
                <a:gs pos="0">
                  <a:srgbClr val="B1D8FF"/>
                </a:gs>
                <a:gs pos="100000">
                  <a:srgbClr val="178BFF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</p:grpSp>
      <p:pic>
        <p:nvPicPr>
          <p:cNvPr id="27" name="Picture 139" descr="ロゴ+マーク(指定色)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28" y="6411355"/>
            <a:ext cx="858847" cy="23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タイトル プレースホルダー 1"/>
          <p:cNvSpPr>
            <a:spLocks noGrp="1"/>
          </p:cNvSpPr>
          <p:nvPr>
            <p:ph type="ctrTitle"/>
          </p:nvPr>
        </p:nvSpPr>
        <p:spPr bwMode="auto">
          <a:xfrm>
            <a:off x="839259" y="1990726"/>
            <a:ext cx="8734822" cy="79216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タイトル</a:t>
            </a:r>
            <a:r>
              <a:rPr lang="en-US" altLang="ja-JP" noProof="0" smtClean="0"/>
              <a:t>TITLE</a:t>
            </a:r>
            <a:r>
              <a:rPr lang="ja-JP" altLang="en-US" noProof="0" smtClean="0"/>
              <a:t>　和</a:t>
            </a:r>
            <a:r>
              <a:rPr lang="en-US" altLang="ja-JP" noProof="0" smtClean="0"/>
              <a:t>40pt</a:t>
            </a:r>
            <a:r>
              <a:rPr lang="ja-JP" altLang="en-US" noProof="0" smtClean="0"/>
              <a:t>　英</a:t>
            </a:r>
            <a:r>
              <a:rPr lang="en-US" altLang="ja-JP" noProof="0" smtClean="0"/>
              <a:t>42pt</a:t>
            </a:r>
            <a:endParaRPr lang="ja-JP" noProof="0" smtClean="0"/>
          </a:p>
        </p:txBody>
      </p:sp>
      <p:sp>
        <p:nvSpPr>
          <p:cNvPr id="30" name="テキスト プレースホルダー 2"/>
          <p:cNvSpPr>
            <a:spLocks noGrp="1"/>
          </p:cNvSpPr>
          <p:nvPr>
            <p:ph type="subTitle" idx="1"/>
          </p:nvPr>
        </p:nvSpPr>
        <p:spPr>
          <a:xfrm>
            <a:off x="882254" y="3987800"/>
            <a:ext cx="8691827" cy="17526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ja-JP" altLang="en-US" noProof="0" dirty="0" smtClean="0"/>
              <a:t>サブタイトル</a:t>
            </a:r>
            <a:r>
              <a:rPr lang="en-US" altLang="ja-JP" noProof="0" dirty="0" smtClean="0"/>
              <a:t> Subtitle</a:t>
            </a:r>
            <a:r>
              <a:rPr lang="ja-JP" altLang="en-US" noProof="0" dirty="0" smtClean="0"/>
              <a:t>　和</a:t>
            </a:r>
            <a:r>
              <a:rPr lang="en-US" altLang="ja-JP" noProof="0" dirty="0" smtClean="0"/>
              <a:t>20pt</a:t>
            </a:r>
            <a:r>
              <a:rPr lang="ja-JP" altLang="en-US" noProof="0" dirty="0" smtClean="0"/>
              <a:t>　英</a:t>
            </a:r>
            <a:r>
              <a:rPr lang="en-US" altLang="ja-JP" noProof="0" dirty="0" smtClean="0"/>
              <a:t>22pt</a:t>
            </a:r>
            <a:endParaRPr lang="ja-JP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0309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5"/>
          <p:cNvSpPr txBox="1">
            <a:spLocks noChangeArrowheads="1"/>
          </p:cNvSpPr>
          <p:nvPr userDrawn="1"/>
        </p:nvSpPr>
        <p:spPr>
          <a:xfrm>
            <a:off x="9494971" y="6508866"/>
            <a:ext cx="295186" cy="2684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 anchor="ctr" anchorCtr="0"/>
          <a:lstStyle>
            <a:defPPr>
              <a:defRPr lang="ja-JP"/>
            </a:defPPr>
            <a:lvl1pPr algn="ctr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>
              <a:buNone/>
              <a:defRPr/>
            </a:pPr>
            <a:fld id="{E640C5B4-601E-4C36-A947-0ADCEE55ECE9}" type="slidenum">
              <a:rPr lang="en-US" altLang="ja-JP" sz="1200" smtClean="0"/>
              <a:pPr>
                <a:buNone/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87148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25"/>
          <p:cNvSpPr txBox="1">
            <a:spLocks noChangeArrowheads="1"/>
          </p:cNvSpPr>
          <p:nvPr userDrawn="1"/>
        </p:nvSpPr>
        <p:spPr>
          <a:xfrm>
            <a:off x="9494971" y="6508866"/>
            <a:ext cx="295186" cy="2684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 anchor="ctr" anchorCtr="0"/>
          <a:lstStyle>
            <a:defPPr>
              <a:defRPr lang="ja-JP"/>
            </a:defPPr>
            <a:lvl1pPr algn="ctr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>
              <a:buNone/>
              <a:defRPr/>
            </a:pPr>
            <a:fld id="{E640C5B4-601E-4C36-A947-0ADCEE55ECE9}" type="slidenum">
              <a:rPr lang="en-US" altLang="ja-JP" sz="1200" smtClean="0"/>
              <a:pPr>
                <a:buNone/>
                <a:defRPr/>
              </a:pPr>
              <a:t>‹#›</a:t>
            </a:fld>
            <a:endParaRPr lang="en-US" altLang="ja-JP" sz="1200" dirty="0"/>
          </a:p>
        </p:txBody>
      </p:sp>
      <p:sp>
        <p:nvSpPr>
          <p:cNvPr id="13" name="タイトル 1"/>
          <p:cNvSpPr txBox="1">
            <a:spLocks/>
          </p:cNvSpPr>
          <p:nvPr userDrawn="1"/>
        </p:nvSpPr>
        <p:spPr bwMode="ltGray">
          <a:xfrm>
            <a:off x="411192" y="282633"/>
            <a:ext cx="9144319" cy="532014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800" b="1" noProof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ja-JP" altLang="en-US" sz="2800" dirty="0" smtClean="0"/>
              <a:t>マスター タイトルの書式設定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4836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 bwMode="ltGray">
          <a:xfrm>
            <a:off x="488635" y="282633"/>
            <a:ext cx="8832850" cy="53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800" b="1" noProof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ja-JP" altLang="en-US" sz="2800" dirty="0" smtClean="0"/>
              <a:t>マスター タイトルの書式設定</a:t>
            </a:r>
            <a:endParaRPr lang="ja-JP" altLang="en-US" sz="2800" dirty="0"/>
          </a:p>
        </p:txBody>
      </p:sp>
      <p:sp>
        <p:nvSpPr>
          <p:cNvPr id="6" name="Rectangle 125"/>
          <p:cNvSpPr txBox="1">
            <a:spLocks noChangeArrowheads="1"/>
          </p:cNvSpPr>
          <p:nvPr userDrawn="1"/>
        </p:nvSpPr>
        <p:spPr>
          <a:xfrm>
            <a:off x="9494971" y="6508866"/>
            <a:ext cx="295186" cy="2684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 anchor="ctr" anchorCtr="0"/>
          <a:lstStyle>
            <a:defPPr>
              <a:defRPr lang="ja-JP"/>
            </a:defPPr>
            <a:lvl1pPr algn="ctr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1pPr>
            <a:lvl2pPr marL="4572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44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16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8800" algn="l" defTabSz="457200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l"/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200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>
              <a:buNone/>
              <a:defRPr/>
            </a:pPr>
            <a:fld id="{E640C5B4-601E-4C36-A947-0ADCEE55ECE9}" type="slidenum">
              <a:rPr lang="en-US" altLang="ja-JP" sz="1200" smtClean="0"/>
              <a:pPr>
                <a:buNone/>
                <a:defRPr/>
              </a:pPr>
              <a:t>‹#›</a:t>
            </a:fld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991315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75122" y="2060575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67722" y="2060575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2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21486" y="6453337"/>
            <a:ext cx="468671" cy="357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GEN-HSP-8030-</a:t>
            </a:r>
            <a:fld id="{E605FB69-C326-495E-A7BC-4DEEF92774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 bwMode="ltGray">
          <a:xfrm>
            <a:off x="662120" y="282633"/>
            <a:ext cx="8832850" cy="532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lang="ja-JP" altLang="en-US" sz="2800" b="1" noProof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ja-JP" altLang="en-US" sz="2800" dirty="0" smtClean="0"/>
              <a:t>マスター タイトルの書式設定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9130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78FE573-049D-4F6C-8A3E-40D1CECD3AC4}" type="datetime1">
              <a:rPr lang="ja-JP" altLang="en-US" smtClean="0"/>
              <a:t>2018/5/11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74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2"/>
          <p:cNvSpPr>
            <a:spLocks noChangeAspect="1" noChangeArrowheads="1" noTextEdit="1"/>
          </p:cNvSpPr>
          <p:nvPr userDrawn="1"/>
        </p:nvSpPr>
        <p:spPr bwMode="auto">
          <a:xfrm>
            <a:off x="37835" y="0"/>
            <a:ext cx="9868742" cy="68580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sz="1800"/>
          </a:p>
        </p:txBody>
      </p:sp>
      <p:sp>
        <p:nvSpPr>
          <p:cNvPr id="1027" name="Freeform 5"/>
          <p:cNvSpPr>
            <a:spLocks/>
          </p:cNvSpPr>
          <p:nvPr userDrawn="1"/>
        </p:nvSpPr>
        <p:spPr bwMode="auto">
          <a:xfrm>
            <a:off x="8021108" y="6307139"/>
            <a:ext cx="1720" cy="14287"/>
          </a:xfrm>
          <a:custGeom>
            <a:avLst/>
            <a:gdLst>
              <a:gd name="T0" fmla="*/ 0 w 1588"/>
              <a:gd name="T1" fmla="*/ 0 h 8"/>
              <a:gd name="T2" fmla="*/ 0 w 1588"/>
              <a:gd name="T3" fmla="*/ 14287 h 8"/>
              <a:gd name="T4" fmla="*/ 0 w 1588"/>
              <a:gd name="T5" fmla="*/ 14287 h 8"/>
              <a:gd name="T6" fmla="*/ 0 w 1588"/>
              <a:gd name="T7" fmla="*/ 14287 h 8"/>
              <a:gd name="T8" fmla="*/ 0 w 1588"/>
              <a:gd name="T9" fmla="*/ 0 h 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8" h="8">
                <a:moveTo>
                  <a:pt x="0" y="0"/>
                </a:moveTo>
                <a:lnTo>
                  <a:pt x="0" y="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z="1800"/>
          </a:p>
        </p:txBody>
      </p:sp>
      <p:grpSp>
        <p:nvGrpSpPr>
          <p:cNvPr id="1029" name="Group 108"/>
          <p:cNvGrpSpPr>
            <a:grpSpLocks/>
          </p:cNvGrpSpPr>
          <p:nvPr userDrawn="1"/>
        </p:nvGrpSpPr>
        <p:grpSpPr bwMode="auto">
          <a:xfrm>
            <a:off x="37835" y="6680200"/>
            <a:ext cx="4106863" cy="141288"/>
            <a:chOff x="158" y="4111"/>
            <a:chExt cx="2388" cy="89"/>
          </a:xfrm>
        </p:grpSpPr>
        <p:sp>
          <p:nvSpPr>
            <p:cNvPr id="1048" name="Freeform 109"/>
            <p:cNvSpPr>
              <a:spLocks/>
            </p:cNvSpPr>
            <p:nvPr userDrawn="1"/>
          </p:nvSpPr>
          <p:spPr bwMode="auto">
            <a:xfrm>
              <a:off x="158" y="4111"/>
              <a:ext cx="1496" cy="23"/>
            </a:xfrm>
            <a:custGeom>
              <a:avLst/>
              <a:gdLst>
                <a:gd name="T0" fmla="*/ 3 w 1496"/>
                <a:gd name="T1" fmla="*/ 23 h 23"/>
                <a:gd name="T2" fmla="*/ 1496 w 1496"/>
                <a:gd name="T3" fmla="*/ 22 h 23"/>
                <a:gd name="T4" fmla="*/ 1452 w 1496"/>
                <a:gd name="T5" fmla="*/ 2 h 23"/>
                <a:gd name="T6" fmla="*/ 0 w 1496"/>
                <a:gd name="T7" fmla="*/ 0 h 23"/>
                <a:gd name="T8" fmla="*/ 3 w 1496"/>
                <a:gd name="T9" fmla="*/ 2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96" h="23">
                  <a:moveTo>
                    <a:pt x="3" y="23"/>
                  </a:moveTo>
                  <a:lnTo>
                    <a:pt x="1496" y="22"/>
                  </a:lnTo>
                  <a:lnTo>
                    <a:pt x="1452" y="2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gradFill rotWithShape="0">
              <a:gsLst>
                <a:gs pos="0">
                  <a:srgbClr val="B1D8FF"/>
                </a:gs>
                <a:gs pos="100000">
                  <a:srgbClr val="65B2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  <p:sp>
          <p:nvSpPr>
            <p:cNvPr id="1049" name="Freeform 110"/>
            <p:cNvSpPr>
              <a:spLocks/>
            </p:cNvSpPr>
            <p:nvPr userDrawn="1"/>
          </p:nvSpPr>
          <p:spPr bwMode="auto">
            <a:xfrm>
              <a:off x="158" y="4144"/>
              <a:ext cx="1971" cy="23"/>
            </a:xfrm>
            <a:custGeom>
              <a:avLst/>
              <a:gdLst>
                <a:gd name="T0" fmla="*/ 3 w 1971"/>
                <a:gd name="T1" fmla="*/ 23 h 23"/>
                <a:gd name="T2" fmla="*/ 1971 w 1971"/>
                <a:gd name="T3" fmla="*/ 23 h 23"/>
                <a:gd name="T4" fmla="*/ 1915 w 1971"/>
                <a:gd name="T5" fmla="*/ 1 h 23"/>
                <a:gd name="T6" fmla="*/ 0 w 1971"/>
                <a:gd name="T7" fmla="*/ 0 h 23"/>
                <a:gd name="T8" fmla="*/ 3 w 1971"/>
                <a:gd name="T9" fmla="*/ 2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71" h="23">
                  <a:moveTo>
                    <a:pt x="3" y="23"/>
                  </a:moveTo>
                  <a:lnTo>
                    <a:pt x="1971" y="23"/>
                  </a:lnTo>
                  <a:lnTo>
                    <a:pt x="1915" y="1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gradFill rotWithShape="0">
              <a:gsLst>
                <a:gs pos="0">
                  <a:srgbClr val="B1D8FF"/>
                </a:gs>
                <a:gs pos="100000">
                  <a:srgbClr val="65B2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  <p:sp>
          <p:nvSpPr>
            <p:cNvPr id="1050" name="Freeform 111"/>
            <p:cNvSpPr>
              <a:spLocks/>
            </p:cNvSpPr>
            <p:nvPr userDrawn="1"/>
          </p:nvSpPr>
          <p:spPr bwMode="auto">
            <a:xfrm>
              <a:off x="158" y="4177"/>
              <a:ext cx="2388" cy="23"/>
            </a:xfrm>
            <a:custGeom>
              <a:avLst/>
              <a:gdLst>
                <a:gd name="T0" fmla="*/ 3 w 2388"/>
                <a:gd name="T1" fmla="*/ 23 h 23"/>
                <a:gd name="T2" fmla="*/ 2388 w 2388"/>
                <a:gd name="T3" fmla="*/ 22 h 23"/>
                <a:gd name="T4" fmla="*/ 2316 w 2388"/>
                <a:gd name="T5" fmla="*/ 1 h 23"/>
                <a:gd name="T6" fmla="*/ 0 w 2388"/>
                <a:gd name="T7" fmla="*/ 0 h 23"/>
                <a:gd name="T8" fmla="*/ 3 w 2388"/>
                <a:gd name="T9" fmla="*/ 23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8" h="23">
                  <a:moveTo>
                    <a:pt x="3" y="23"/>
                  </a:moveTo>
                  <a:lnTo>
                    <a:pt x="2388" y="22"/>
                  </a:lnTo>
                  <a:lnTo>
                    <a:pt x="2316" y="1"/>
                  </a:lnTo>
                  <a:lnTo>
                    <a:pt x="0" y="0"/>
                  </a:lnTo>
                  <a:lnTo>
                    <a:pt x="3" y="23"/>
                  </a:lnTo>
                  <a:close/>
                </a:path>
              </a:pathLst>
            </a:custGeom>
            <a:gradFill rotWithShape="0">
              <a:gsLst>
                <a:gs pos="0">
                  <a:srgbClr val="B1D8FF"/>
                </a:gs>
                <a:gs pos="100000">
                  <a:srgbClr val="65B2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</p:grpSp>
      <p:grpSp>
        <p:nvGrpSpPr>
          <p:cNvPr id="1030" name="Group 112"/>
          <p:cNvGrpSpPr>
            <a:grpSpLocks/>
          </p:cNvGrpSpPr>
          <p:nvPr userDrawn="1"/>
        </p:nvGrpSpPr>
        <p:grpSpPr bwMode="auto">
          <a:xfrm>
            <a:off x="39556" y="3081338"/>
            <a:ext cx="154781" cy="3738562"/>
            <a:chOff x="159" y="1846"/>
            <a:chExt cx="90" cy="2355"/>
          </a:xfrm>
        </p:grpSpPr>
        <p:sp>
          <p:nvSpPr>
            <p:cNvPr id="1045" name="AutoShape 113"/>
            <p:cNvSpPr>
              <a:spLocks noChangeArrowheads="1"/>
            </p:cNvSpPr>
            <p:nvPr userDrawn="1"/>
          </p:nvSpPr>
          <p:spPr bwMode="auto">
            <a:xfrm rot="5400000">
              <a:off x="-1007" y="3012"/>
              <a:ext cx="2355" cy="23"/>
            </a:xfrm>
            <a:prstGeom prst="parallelogram">
              <a:avLst>
                <a:gd name="adj" fmla="val 378279"/>
              </a:avLst>
            </a:prstGeom>
            <a:gradFill rotWithShape="0">
              <a:gsLst>
                <a:gs pos="0">
                  <a:srgbClr val="B1D8FF"/>
                </a:gs>
                <a:gs pos="100000">
                  <a:srgbClr val="178BFF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1046" name="AutoShape 114"/>
            <p:cNvSpPr>
              <a:spLocks noChangeArrowheads="1"/>
            </p:cNvSpPr>
            <p:nvPr userDrawn="1"/>
          </p:nvSpPr>
          <p:spPr bwMode="auto">
            <a:xfrm rot="5400000">
              <a:off x="-750" y="3173"/>
              <a:ext cx="1907" cy="23"/>
            </a:xfrm>
            <a:prstGeom prst="parallelogram">
              <a:avLst>
                <a:gd name="adj" fmla="val 306318"/>
              </a:avLst>
            </a:prstGeom>
            <a:gradFill rotWithShape="0">
              <a:gsLst>
                <a:gs pos="0">
                  <a:srgbClr val="B1D8FF"/>
                </a:gs>
                <a:gs pos="100000">
                  <a:srgbClr val="178BFF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1047" name="AutoShape 115"/>
            <p:cNvSpPr>
              <a:spLocks noChangeArrowheads="1"/>
            </p:cNvSpPr>
            <p:nvPr userDrawn="1"/>
          </p:nvSpPr>
          <p:spPr bwMode="auto">
            <a:xfrm rot="5400000">
              <a:off x="-458" y="3395"/>
              <a:ext cx="1391" cy="23"/>
            </a:xfrm>
            <a:prstGeom prst="parallelogram">
              <a:avLst>
                <a:gd name="adj" fmla="val 223434"/>
              </a:avLst>
            </a:prstGeom>
            <a:gradFill rotWithShape="0">
              <a:gsLst>
                <a:gs pos="0">
                  <a:srgbClr val="B1D8FF"/>
                </a:gs>
                <a:gs pos="100000">
                  <a:srgbClr val="178BFF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</p:grpSp>
      <p:sp>
        <p:nvSpPr>
          <p:cNvPr id="1032" name="Rectangle 1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122" y="2060575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6508" name="Rectangle 1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 smtClean="0">
                <a:latin typeface="+mj-lt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pic>
        <p:nvPicPr>
          <p:cNvPr id="1039" name="Picture 139" descr="ロゴ+マーク(指定色)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28" y="6411355"/>
            <a:ext cx="858847" cy="23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" name="Group 134"/>
          <p:cNvGrpSpPr>
            <a:grpSpLocks/>
          </p:cNvGrpSpPr>
          <p:nvPr userDrawn="1"/>
        </p:nvGrpSpPr>
        <p:grpSpPr bwMode="auto">
          <a:xfrm>
            <a:off x="5747544" y="115889"/>
            <a:ext cx="4158456" cy="147637"/>
            <a:chOff x="3137" y="45"/>
            <a:chExt cx="2418" cy="93"/>
          </a:xfrm>
        </p:grpSpPr>
        <p:sp>
          <p:nvSpPr>
            <p:cNvPr id="36" name="AutoShape 100"/>
            <p:cNvSpPr>
              <a:spLocks noChangeArrowheads="1"/>
            </p:cNvSpPr>
            <p:nvPr/>
          </p:nvSpPr>
          <p:spPr bwMode="auto">
            <a:xfrm>
              <a:off x="3137" y="45"/>
              <a:ext cx="2418" cy="27"/>
            </a:xfrm>
            <a:prstGeom prst="parallelogram">
              <a:avLst>
                <a:gd name="adj" fmla="val 330858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37" name="AutoShape 101"/>
            <p:cNvSpPr>
              <a:spLocks noChangeArrowheads="1"/>
            </p:cNvSpPr>
            <p:nvPr/>
          </p:nvSpPr>
          <p:spPr bwMode="auto">
            <a:xfrm>
              <a:off x="3585" y="78"/>
              <a:ext cx="1958" cy="27"/>
            </a:xfrm>
            <a:prstGeom prst="parallelogram">
              <a:avLst>
                <a:gd name="adj" fmla="val 267916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38" name="AutoShape 102"/>
            <p:cNvSpPr>
              <a:spLocks noChangeArrowheads="1"/>
            </p:cNvSpPr>
            <p:nvPr/>
          </p:nvSpPr>
          <p:spPr bwMode="auto">
            <a:xfrm>
              <a:off x="4101" y="111"/>
              <a:ext cx="1428" cy="27"/>
            </a:xfrm>
            <a:prstGeom prst="parallelogram">
              <a:avLst>
                <a:gd name="adj" fmla="val 195395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</p:grpSp>
      <p:grpSp>
        <p:nvGrpSpPr>
          <p:cNvPr id="1028" name="Group 103"/>
          <p:cNvGrpSpPr>
            <a:grpSpLocks/>
          </p:cNvGrpSpPr>
          <p:nvPr/>
        </p:nvGrpSpPr>
        <p:grpSpPr bwMode="auto">
          <a:xfrm>
            <a:off x="9720263" y="157164"/>
            <a:ext cx="153062" cy="3925887"/>
            <a:chOff x="4690" y="349"/>
            <a:chExt cx="89" cy="2355"/>
          </a:xfrm>
        </p:grpSpPr>
        <p:sp>
          <p:nvSpPr>
            <p:cNvPr id="1051" name="AutoShape 104"/>
            <p:cNvSpPr>
              <a:spLocks noChangeArrowheads="1"/>
            </p:cNvSpPr>
            <p:nvPr/>
          </p:nvSpPr>
          <p:spPr bwMode="auto">
            <a:xfrm rot="-5400000">
              <a:off x="3590" y="1515"/>
              <a:ext cx="2355" cy="23"/>
            </a:xfrm>
            <a:prstGeom prst="parallelogram">
              <a:avLst>
                <a:gd name="adj" fmla="val 378279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1052" name="AutoShape 105"/>
            <p:cNvSpPr>
              <a:spLocks noChangeArrowheads="1"/>
            </p:cNvSpPr>
            <p:nvPr/>
          </p:nvSpPr>
          <p:spPr bwMode="auto">
            <a:xfrm rot="-5400000">
              <a:off x="3781" y="1291"/>
              <a:ext cx="1907" cy="23"/>
            </a:xfrm>
            <a:prstGeom prst="parallelogram">
              <a:avLst>
                <a:gd name="adj" fmla="val 306318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  <p:sp>
          <p:nvSpPr>
            <p:cNvPr id="1053" name="AutoShape 106"/>
            <p:cNvSpPr>
              <a:spLocks noChangeArrowheads="1"/>
            </p:cNvSpPr>
            <p:nvPr/>
          </p:nvSpPr>
          <p:spPr bwMode="auto">
            <a:xfrm rot="-5400000">
              <a:off x="4006" y="1033"/>
              <a:ext cx="1391" cy="23"/>
            </a:xfrm>
            <a:prstGeom prst="parallelogram">
              <a:avLst>
                <a:gd name="adj" fmla="val 223434"/>
              </a:avLst>
            </a:prstGeom>
            <a:gradFill rotWithShape="0">
              <a:gsLst>
                <a:gs pos="0">
                  <a:srgbClr val="3399FF"/>
                </a:gs>
                <a:gs pos="100000">
                  <a:srgbClr val="CCECFF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</p:grpSp>
      <p:sp>
        <p:nvSpPr>
          <p:cNvPr id="25" name="タイトル プレースホルダー 1"/>
          <p:cNvSpPr>
            <a:spLocks noGrp="1"/>
          </p:cNvSpPr>
          <p:nvPr>
            <p:ph type="title"/>
          </p:nvPr>
        </p:nvSpPr>
        <p:spPr bwMode="ltGray">
          <a:xfrm>
            <a:off x="418286" y="294496"/>
            <a:ext cx="8215069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defTabSz="457200" rtl="0" fontAlgn="base">
              <a:spcBef>
                <a:spcPct val="0"/>
              </a:spcBef>
              <a:spcAft>
                <a:spcPct val="0"/>
              </a:spcAft>
            </a:pPr>
            <a:r>
              <a:rPr lang="ja-JP" dirty="0" smtClean="0"/>
              <a:t>スライドタイトル </a:t>
            </a:r>
            <a:r>
              <a:rPr lang="en-US" altLang="ja-JP" noProof="1" smtClean="0"/>
              <a:t>TITLE 2012</a:t>
            </a:r>
            <a:r>
              <a:rPr lang="ja-JP" dirty="0" smtClean="0"/>
              <a:t>　和</a:t>
            </a:r>
            <a:r>
              <a:rPr lang="en-US" altLang="ja-JP" noProof="1" smtClean="0"/>
              <a:t>20pt  </a:t>
            </a:r>
            <a:r>
              <a:rPr lang="ja-JP" dirty="0" smtClean="0"/>
              <a:t>英</a:t>
            </a:r>
            <a:r>
              <a:rPr lang="en-US" altLang="ja-JP" noProof="1" smtClean="0"/>
              <a:t>22pt</a:t>
            </a:r>
            <a:endParaRPr lang="ja-JP" altLang="en-US" dirty="0" smtClean="0"/>
          </a:p>
        </p:txBody>
      </p:sp>
      <p:grpSp>
        <p:nvGrpSpPr>
          <p:cNvPr id="26" name="Group 116"/>
          <p:cNvGrpSpPr>
            <a:grpSpLocks/>
          </p:cNvGrpSpPr>
          <p:nvPr userDrawn="1"/>
        </p:nvGrpSpPr>
        <p:grpSpPr bwMode="auto">
          <a:xfrm>
            <a:off x="402611" y="802496"/>
            <a:ext cx="9126000" cy="120650"/>
            <a:chOff x="277" y="666"/>
            <a:chExt cx="5101" cy="76"/>
          </a:xfrm>
        </p:grpSpPr>
        <p:sp>
          <p:nvSpPr>
            <p:cNvPr id="27" name="Line 117"/>
            <p:cNvSpPr>
              <a:spLocks noChangeShapeType="1"/>
            </p:cNvSpPr>
            <p:nvPr/>
          </p:nvSpPr>
          <p:spPr bwMode="auto">
            <a:xfrm>
              <a:off x="277" y="686"/>
              <a:ext cx="5101" cy="0"/>
            </a:xfrm>
            <a:prstGeom prst="line">
              <a:avLst/>
            </a:prstGeom>
            <a:noFill/>
            <a:ln w="9525">
              <a:solidFill>
                <a:srgbClr val="178B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  <p:sp>
          <p:nvSpPr>
            <p:cNvPr id="28" name="Line 118"/>
            <p:cNvSpPr>
              <a:spLocks noChangeShapeType="1"/>
            </p:cNvSpPr>
            <p:nvPr/>
          </p:nvSpPr>
          <p:spPr bwMode="auto">
            <a:xfrm>
              <a:off x="277" y="676"/>
              <a:ext cx="5101" cy="0"/>
            </a:xfrm>
            <a:prstGeom prst="line">
              <a:avLst/>
            </a:prstGeom>
            <a:noFill/>
            <a:ln w="6350">
              <a:solidFill>
                <a:srgbClr val="65B2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  <p:sp>
          <p:nvSpPr>
            <p:cNvPr id="29" name="Line 119"/>
            <p:cNvSpPr>
              <a:spLocks noChangeShapeType="1"/>
            </p:cNvSpPr>
            <p:nvPr/>
          </p:nvSpPr>
          <p:spPr bwMode="auto">
            <a:xfrm>
              <a:off x="277" y="666"/>
              <a:ext cx="5101" cy="0"/>
            </a:xfrm>
            <a:prstGeom prst="line">
              <a:avLst/>
            </a:prstGeom>
            <a:noFill/>
            <a:ln w="3175">
              <a:solidFill>
                <a:srgbClr val="B1D8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1800"/>
            </a:p>
          </p:txBody>
        </p:sp>
        <p:sp>
          <p:nvSpPr>
            <p:cNvPr id="30" name="Rectangle 120"/>
            <p:cNvSpPr>
              <a:spLocks noChangeArrowheads="1"/>
            </p:cNvSpPr>
            <p:nvPr/>
          </p:nvSpPr>
          <p:spPr bwMode="auto">
            <a:xfrm>
              <a:off x="277" y="697"/>
              <a:ext cx="5101" cy="45"/>
            </a:xfrm>
            <a:prstGeom prst="rect">
              <a:avLst/>
            </a:prstGeom>
            <a:gradFill rotWithShape="0">
              <a:gsLst>
                <a:gs pos="0">
                  <a:srgbClr val="65B2FF"/>
                </a:gs>
                <a:gs pos="100000">
                  <a:srgbClr val="D5EA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62941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lang="ja-JP" altLang="en-US" sz="2800" b="1" noProof="1" dirty="0" smtClean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 bwMode="auto">
          <a:xfrm>
            <a:off x="6610710" y="918286"/>
            <a:ext cx="3157143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 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20-22%</a:t>
            </a:r>
            <a:endParaRPr kumimoji="0"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110710" y="918286"/>
            <a:ext cx="3157143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原発依存度は可能な限り低減</a:t>
            </a:r>
            <a:endParaRPr kumimoji="0" lang="ja-JP" altLang="ja-JP" sz="1400" spc="-8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3360710" y="918286"/>
            <a:ext cx="3157143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安全最優先の再稼働</a:t>
            </a:r>
            <a:endParaRPr kumimoji="0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110710" y="514772"/>
            <a:ext cx="9657143" cy="360000"/>
          </a:xfrm>
          <a:prstGeom prst="rect">
            <a:avLst/>
          </a:prstGeom>
          <a:solidFill>
            <a:srgbClr val="0064C8"/>
          </a:solidFill>
          <a:ln w="22225">
            <a:noFill/>
            <a:miter lim="800000"/>
            <a:headEnd/>
            <a:tailEnd/>
          </a:ln>
          <a:effectLst/>
          <a:extLst/>
        </p:spPr>
        <p:txBody>
          <a:bodyPr wrap="none" lIns="68403" tIns="34202" rIns="68403" bIns="34202" rtlCol="0" anchor="ctr"/>
          <a:lstStyle/>
          <a:p>
            <a:pPr algn="ctr"/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第</a:t>
            </a:r>
            <a:r>
              <a:rPr kumimoji="0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次エネルギー基本計画・エネルギーミックスの方針</a:t>
            </a: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610653" y="1742336"/>
            <a:ext cx="3157200" cy="3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CO2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の削減</a:t>
            </a:r>
            <a:endParaRPr kumimoji="0"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10710" y="1742336"/>
            <a:ext cx="3157200" cy="3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電気料金の引き下げ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110710" y="1340768"/>
            <a:ext cx="9657143" cy="360000"/>
          </a:xfrm>
          <a:prstGeom prst="rect">
            <a:avLst/>
          </a:prstGeom>
          <a:solidFill>
            <a:srgbClr val="00B050"/>
          </a:solidFill>
          <a:ln w="22225">
            <a:noFill/>
            <a:miter lim="800000"/>
            <a:headEnd/>
            <a:tailEnd/>
          </a:ln>
          <a:effectLst/>
          <a:extLst/>
        </p:spPr>
        <p:txBody>
          <a:bodyPr wrap="none" lIns="68403" tIns="34202" rIns="68403" bIns="34202" rtlCol="0" anchor="ctr"/>
          <a:lstStyle/>
          <a:p>
            <a:pPr algn="ctr"/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再稼働のメリット</a:t>
            </a: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549758" y="2578922"/>
            <a:ext cx="2340000" cy="3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設置変更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許可済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110710" y="2578922"/>
            <a:ext cx="2340000" cy="3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再稼働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:7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110710" y="2177354"/>
            <a:ext cx="9657143" cy="360000"/>
          </a:xfrm>
          <a:prstGeom prst="rect">
            <a:avLst/>
          </a:prstGeom>
          <a:solidFill>
            <a:srgbClr val="00B050"/>
          </a:solidFill>
          <a:ln w="22225">
            <a:noFill/>
            <a:miter lim="800000"/>
            <a:headEnd/>
            <a:tailEnd/>
          </a:ln>
          <a:effectLst/>
          <a:extLst/>
        </p:spPr>
        <p:txBody>
          <a:bodyPr wrap="none" lIns="68403" tIns="34202" rIns="68403" bIns="34202" rtlCol="0" anchor="ctr"/>
          <a:lstStyle/>
          <a:p>
            <a:pPr algn="ctr"/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再稼働の現状</a:t>
            </a:r>
            <a:r>
              <a:rPr kumimoji="0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震災前</a:t>
            </a:r>
            <a:r>
              <a:rPr kumimoji="0"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0" lang="en-US" altLang="ja-JP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</a:t>
            </a:r>
            <a:r>
              <a:rPr kumimoji="0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kumimoji="0" lang="en-US" altLang="ja-JP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42</a:t>
            </a:r>
            <a:r>
              <a:rPr kumimoji="0"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</a:t>
            </a:r>
            <a:r>
              <a:rPr kumimoji="0"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7427853" y="2578922"/>
            <a:ext cx="2340000" cy="3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適合性審査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未申請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正方形/長方形 90"/>
          <p:cNvSpPr/>
          <p:nvPr/>
        </p:nvSpPr>
        <p:spPr bwMode="auto">
          <a:xfrm>
            <a:off x="4988806" y="2578922"/>
            <a:ext cx="2340000" cy="3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適合性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審査中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二等辺三角形 92"/>
          <p:cNvSpPr/>
          <p:nvPr/>
        </p:nvSpPr>
        <p:spPr bwMode="auto">
          <a:xfrm rot="10800000">
            <a:off x="110710" y="2968377"/>
            <a:ext cx="9657143" cy="180000"/>
          </a:xfrm>
          <a:prstGeom prst="triangle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3" tIns="45712" rIns="91423" bIns="45712" rtlCol="0" anchor="ctr"/>
          <a:lstStyle/>
          <a:p>
            <a:pPr algn="l"/>
            <a:endParaRPr kumimoji="0" lang="ja-JP" altLang="en-US" sz="1400" dirty="0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110710" y="4008463"/>
            <a:ext cx="3157143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300"/>
              </a:spcAft>
            </a:pP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更なる安全性の向上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3360710" y="4008463"/>
            <a:ext cx="3157143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300"/>
              </a:spcAft>
            </a:pP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防災・事故後対応の強化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610710" y="4008463"/>
            <a:ext cx="3157143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300"/>
              </a:spcAft>
            </a:pP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核燃料サイクル・バックエンド対策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110710" y="3193926"/>
            <a:ext cx="9657143" cy="360000"/>
          </a:xfrm>
          <a:prstGeom prst="rect">
            <a:avLst/>
          </a:prstGeom>
          <a:solidFill>
            <a:srgbClr val="FF0000"/>
          </a:solidFill>
          <a:ln w="22225">
            <a:noFill/>
            <a:miter lim="800000"/>
            <a:headEnd/>
            <a:tailEnd/>
          </a:ln>
          <a:effectLst/>
          <a:extLst/>
        </p:spPr>
        <p:txBody>
          <a:bodyPr wrap="none" lIns="68403" tIns="34202" rIns="68403" bIns="34202" rtlCol="0" anchor="ctr"/>
          <a:lstStyle/>
          <a:p>
            <a:pPr algn="ctr"/>
            <a:r>
              <a:rPr kumimoji="0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今後の課題＝社会的</a:t>
            </a:r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信頼の獲得</a:t>
            </a: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10710" y="5229200"/>
            <a:ext cx="9657143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/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安全を担う技術・人材・産業の維持・発展</a:t>
            </a: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110710" y="4415375"/>
            <a:ext cx="9657143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状況変化に即した立地地域への対応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110710" y="6570000"/>
            <a:ext cx="9657143" cy="288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35994" tIns="71987" rIns="35994" bIns="34202" rtlCol="0" anchor="t"/>
          <a:lstStyle/>
          <a:p>
            <a:pPr algn="ctr"/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年に向けたエネルギー選択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二等辺三角形 39"/>
          <p:cNvSpPr/>
          <p:nvPr/>
        </p:nvSpPr>
        <p:spPr bwMode="auto">
          <a:xfrm rot="10800000">
            <a:off x="110710" y="6436401"/>
            <a:ext cx="9657143" cy="180000"/>
          </a:xfrm>
          <a:prstGeom prst="triangle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3" tIns="45712" rIns="91423" bIns="45712" rtlCol="0" anchor="ctr"/>
          <a:lstStyle/>
          <a:p>
            <a:endParaRPr kumimoji="0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110710" y="3601551"/>
            <a:ext cx="9657143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300"/>
              </a:spcAft>
            </a:pP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福島復興・事故収束の加速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110710" y="5714238"/>
            <a:ext cx="9657143" cy="288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35994" tIns="71987" rIns="35994" bIns="34202" rtlCol="0" anchor="t"/>
          <a:lstStyle/>
          <a:p>
            <a:pPr algn="ctr"/>
            <a:r>
              <a:rPr kumimoji="0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年ミックスの達成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rot="10800000">
            <a:off x="110710" y="5625255"/>
            <a:ext cx="9657143" cy="180000"/>
          </a:xfrm>
          <a:prstGeom prst="triangle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3" tIns="45712" rIns="91423" bIns="45712" rtlCol="0" anchor="ctr"/>
          <a:lstStyle/>
          <a:p>
            <a:pPr algn="l"/>
            <a:endParaRPr kumimoji="0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110710" y="6043553"/>
            <a:ext cx="23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26935" tIns="26935" rIns="26935" bIns="45712" rtlCol="0" anchor="ctr"/>
          <a:lstStyle/>
          <a:p>
            <a:pPr algn="ctr">
              <a:spcAft>
                <a:spcPts val="449"/>
              </a:spcAft>
            </a:pP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温暖化対策・</a:t>
            </a: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パリ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協定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2549758" y="6043553"/>
            <a:ext cx="23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26935" tIns="26935" rIns="26935" bIns="45712" rtlCol="0" anchor="ctr"/>
          <a:lstStyle/>
          <a:p>
            <a:pPr algn="ctr">
              <a:spcAft>
                <a:spcPts val="449"/>
              </a:spcAft>
            </a:pP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世界の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原子力利用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4988806" y="6043553"/>
            <a:ext cx="23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26935" tIns="26935" rIns="26935" bIns="45712" rtlCol="0" anchor="ctr"/>
          <a:lstStyle/>
          <a:p>
            <a:pPr algn="ctr">
              <a:spcAft>
                <a:spcPts val="449"/>
              </a:spcAft>
            </a:pPr>
            <a:r>
              <a:rPr kumimoji="0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イノベーション・</a:t>
            </a: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7427853" y="6043553"/>
            <a:ext cx="2340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26935" tIns="26935" rIns="26935" bIns="45712" rtlCol="0" anchor="ctr"/>
          <a:lstStyle/>
          <a:p>
            <a:pPr algn="ctr">
              <a:spcAft>
                <a:spcPts val="449"/>
              </a:spcAft>
            </a:pPr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廃炉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360710" y="1742336"/>
            <a:ext cx="3157200" cy="36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>
              <a:spcAft>
                <a:spcPts val="449"/>
              </a:spcAft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エネルギー安全保障への貢献</a:t>
            </a:r>
            <a:endParaRPr kumimoji="0"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110710" y="4822287"/>
            <a:ext cx="9657143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square" lIns="71987" tIns="71987" rIns="35994" bIns="34202" rtlCol="0" anchor="ctr"/>
          <a:lstStyle/>
          <a:p>
            <a:pPr algn="ctr"/>
            <a:r>
              <a:rPr kumimoji="0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広報・国民理解活動の強化</a:t>
            </a:r>
            <a:endParaRPr kumimoji="0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11420</TotalTime>
  <Words>149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blank</vt:lpstr>
      <vt:lpstr>標準デザイン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Windows ユーザー</cp:lastModifiedBy>
  <cp:revision>1522</cp:revision>
  <cp:lastPrinted>2018-04-24T14:07:52Z</cp:lastPrinted>
  <dcterms:created xsi:type="dcterms:W3CDTF">2017-02-15T15:29:52Z</dcterms:created>
  <dcterms:modified xsi:type="dcterms:W3CDTF">2018-05-11T00:59:08Z</dcterms:modified>
</cp:coreProperties>
</file>