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47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7767" autoAdjust="0"/>
  </p:normalViewPr>
  <p:slideViewPr>
    <p:cSldViewPr>
      <p:cViewPr>
        <p:scale>
          <a:sx n="91" d="100"/>
          <a:sy n="91" d="100"/>
        </p:scale>
        <p:origin x="2148" y="8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2019/6/17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5325" y="739775"/>
            <a:ext cx="5345113" cy="3700463"/>
          </a:xfrm>
          <a:ln/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33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2019/6/17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図 5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35" y="504378"/>
            <a:ext cx="9723530" cy="584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31482</TotalTime>
  <Words>0</Words>
  <Application>Microsoft Office PowerPoint</Application>
  <PresentationFormat>A4 210 x 297 mm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2401</cp:revision>
  <cp:lastPrinted>2018-03-29T19:52:29Z</cp:lastPrinted>
  <dcterms:created xsi:type="dcterms:W3CDTF">2011-04-21T14:38:47Z</dcterms:created>
  <dcterms:modified xsi:type="dcterms:W3CDTF">2019-06-17T02:08:24Z</dcterms:modified>
</cp:coreProperties>
</file>