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6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7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6243" r:id="rId1"/>
    <p:sldMasterId id="2147484356" r:id="rId2"/>
    <p:sldMasterId id="2147486217" r:id="rId3"/>
    <p:sldMasterId id="2147486229" r:id="rId4"/>
    <p:sldMasterId id="2147486292" r:id="rId5"/>
    <p:sldMasterId id="2147486307" r:id="rId6"/>
    <p:sldMasterId id="2147486323" r:id="rId7"/>
    <p:sldMasterId id="2147486426" r:id="rId8"/>
  </p:sldMasterIdLst>
  <p:notesMasterIdLst>
    <p:notesMasterId r:id="rId10"/>
  </p:notesMasterIdLst>
  <p:handoutMasterIdLst>
    <p:handoutMasterId r:id="rId11"/>
  </p:handoutMasterIdLst>
  <p:sldIdLst>
    <p:sldId id="2447" r:id="rId9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4955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899094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4863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798186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47736" algn="l" defTabSz="899094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697281" algn="l" defTabSz="899094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146824" algn="l" defTabSz="899094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596371" algn="l" defTabSz="899094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DFFFF"/>
    <a:srgbClr val="C5D8FF"/>
    <a:srgbClr val="6699FF"/>
    <a:srgbClr val="FFFFE1"/>
    <a:srgbClr val="DDDDFF"/>
    <a:srgbClr val="9999FF"/>
    <a:srgbClr val="00C0BB"/>
    <a:srgbClr val="D5F1FF"/>
    <a:srgbClr val="00A8A4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87" autoAdjust="0"/>
    <p:restoredTop sz="97767" autoAdjust="0"/>
  </p:normalViewPr>
  <p:slideViewPr>
    <p:cSldViewPr>
      <p:cViewPr>
        <p:scale>
          <a:sx n="91" d="100"/>
          <a:sy n="91" d="100"/>
        </p:scale>
        <p:origin x="2148" y="88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6" y="1"/>
            <a:ext cx="2918621" cy="493237"/>
          </a:xfrm>
          <a:prstGeom prst="rect">
            <a:avLst/>
          </a:prstGeom>
        </p:spPr>
        <p:txBody>
          <a:bodyPr vert="horz" lIns="90612" tIns="45306" rIns="90612" bIns="45306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5577" y="1"/>
            <a:ext cx="2918621" cy="493237"/>
          </a:xfrm>
          <a:prstGeom prst="rect">
            <a:avLst/>
          </a:prstGeom>
        </p:spPr>
        <p:txBody>
          <a:bodyPr vert="horz" lIns="90612" tIns="45306" rIns="90612" bIns="45306" rtlCol="0"/>
          <a:lstStyle>
            <a:lvl1pPr algn="r">
              <a:defRPr sz="1100"/>
            </a:lvl1pPr>
          </a:lstStyle>
          <a:p>
            <a:fld id="{F109A3DB-1B94-4E62-A8BA-88B45F45E2C7}" type="datetimeFigureOut">
              <a:rPr kumimoji="1" lang="ja-JP" altLang="en-US" smtClean="0"/>
              <a:pPr/>
              <a:t>2019/6/17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6" y="9371505"/>
            <a:ext cx="2918621" cy="493236"/>
          </a:xfrm>
          <a:prstGeom prst="rect">
            <a:avLst/>
          </a:prstGeom>
        </p:spPr>
        <p:txBody>
          <a:bodyPr vert="horz" lIns="90612" tIns="45306" rIns="90612" bIns="45306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5577" y="9371505"/>
            <a:ext cx="2918621" cy="493236"/>
          </a:xfrm>
          <a:prstGeom prst="rect">
            <a:avLst/>
          </a:prstGeom>
        </p:spPr>
        <p:txBody>
          <a:bodyPr vert="horz" lIns="90612" tIns="45306" rIns="90612" bIns="45306" rtlCol="0" anchor="b"/>
          <a:lstStyle>
            <a:lvl1pPr algn="r">
              <a:defRPr sz="1100"/>
            </a:lvl1pPr>
          </a:lstStyle>
          <a:p>
            <a:fld id="{46CDB9C3-B633-4287-A844-C0E53F0023E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5465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19302" cy="493237"/>
          </a:xfrm>
          <a:prstGeom prst="rect">
            <a:avLst/>
          </a:prstGeom>
        </p:spPr>
        <p:txBody>
          <a:bodyPr vert="horz" lIns="90533" tIns="45269" rIns="90533" bIns="4526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895" y="1"/>
            <a:ext cx="2919302" cy="493237"/>
          </a:xfrm>
          <a:prstGeom prst="rect">
            <a:avLst/>
          </a:prstGeom>
        </p:spPr>
        <p:txBody>
          <a:bodyPr vert="horz" lIns="90533" tIns="45269" rIns="90533" bIns="4526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fld id="{14D4D236-DB2D-4B4E-B03D-EC64537C1E5A}" type="datetimeFigureOut">
              <a:rPr lang="ja-JP" altLang="en-US"/>
              <a:pPr>
                <a:defRPr/>
              </a:pPr>
              <a:t>2019/6/17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698500" y="741363"/>
            <a:ext cx="5340350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33" tIns="45269" rIns="90533" bIns="45269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4052" y="4686540"/>
            <a:ext cx="5387666" cy="4439132"/>
          </a:xfrm>
          <a:prstGeom prst="rect">
            <a:avLst/>
          </a:prstGeom>
        </p:spPr>
        <p:txBody>
          <a:bodyPr vert="horz" lIns="90533" tIns="45269" rIns="90533" bIns="45269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371510"/>
            <a:ext cx="2919302" cy="493236"/>
          </a:xfrm>
          <a:prstGeom prst="rect">
            <a:avLst/>
          </a:prstGeom>
        </p:spPr>
        <p:txBody>
          <a:bodyPr vert="horz" lIns="90533" tIns="45269" rIns="90533" bIns="4526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895" y="9371510"/>
            <a:ext cx="2919302" cy="493236"/>
          </a:xfrm>
          <a:prstGeom prst="rect">
            <a:avLst/>
          </a:prstGeom>
        </p:spPr>
        <p:txBody>
          <a:bodyPr vert="horz" lIns="90533" tIns="45269" rIns="90533" bIns="4526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fld id="{728A4BB8-0807-4227-948D-747C2F25B6E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422096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495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899094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4863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798186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47736" algn="l" defTabSz="89909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697281" algn="l" defTabSz="89909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46824" algn="l" defTabSz="89909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596371" algn="l" defTabSz="89909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95325" y="739775"/>
            <a:ext cx="5345113" cy="3700463"/>
          </a:xfrm>
          <a:ln/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82331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591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9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9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8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7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7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6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6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6B2AE-C326-45FE-AAAB-A592AA086CA1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E69CE-FB51-4F2A-8B79-77703D6CE92D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702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11" y="274702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F7029-3D88-4B88-BA39-2E79985E85DA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599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9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9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8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7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7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6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6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C3A0924F-08C9-4816-86D2-135359A57F76}" type="datetime1">
              <a:rPr lang="ja-JP" altLang="en-US" smtClean="0"/>
              <a:t>2019/6/17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0DB952C4-60DE-40D2-BDF8-EB101E8113E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53946276-EACA-4630-9F64-ED6B4AD67E73}" type="datetime1">
              <a:rPr lang="ja-JP" altLang="en-US" smtClean="0"/>
              <a:t>2019/6/17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427F41AB-E8ED-42FC-8DE1-A8B72E3F033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49" y="4407079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49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95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90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486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981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47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972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468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963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2BBE7786-8C1F-43B2-AEE3-A47FF17BCDB0}" type="datetime1">
              <a:rPr lang="ja-JP" altLang="en-US" smtClean="0"/>
              <a:t>2019/6/17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64FA1A8A-0CE4-477F-A9DD-8952484BC4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415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304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7ED6BEEE-7BF5-4633-B694-18AC1895BD1E}" type="datetime1">
              <a:rPr lang="ja-JP" altLang="en-US" smtClean="0"/>
              <a:t>2019/6/17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07F003FD-0B8A-46DE-B49E-EB7374679BB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6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516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516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924B8F37-136C-4A4F-8B9E-094AD26259CB}" type="datetime1">
              <a:rPr lang="ja-JP" altLang="en-US" smtClean="0"/>
              <a:t>2019/6/17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4E2478D2-6888-4505-95E5-192B16EF8FE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6" y="45675"/>
            <a:ext cx="8915400" cy="60931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none"/>
        </p:style>
        <p:txBody>
          <a:bodyPr tIns="70785">
            <a:spAutoFit/>
          </a:bodyPr>
          <a:lstStyle>
            <a:lvl1pPr>
              <a:defRPr sz="3200"/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A5C82042-1996-48EB-8ABD-585AFC11D739}" type="datetime1">
              <a:rPr lang="ja-JP" altLang="en-US" smtClean="0"/>
              <a:t>2019/6/17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A8D20369-3830-41F7-AE67-6C931C1F10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D062D76A-4128-4ED3-85EE-6A2A6B48645F}" type="datetime1">
              <a:rPr lang="ja-JP" altLang="en-US" smtClean="0"/>
              <a:t>2019/6/17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594607" y="6493050"/>
            <a:ext cx="2311400" cy="365125"/>
          </a:xfrm>
        </p:spPr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EEFA5F06-A6D6-4C52-8B50-771098D6CB1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1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603" y="273063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2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E831BB2C-E4F4-4D71-9D23-DF23FABA0AAC}" type="datetime1">
              <a:rPr lang="ja-JP" altLang="en-US" smtClean="0"/>
              <a:t>2019/6/17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90BE6108-ED91-40FC-8939-107725AB122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5F722-35C6-42F1-AF2E-F28AFF620A4E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49550" indent="0">
              <a:buNone/>
              <a:defRPr sz="2800"/>
            </a:lvl2pPr>
            <a:lvl3pPr marL="899094" indent="0">
              <a:buNone/>
              <a:defRPr sz="2400"/>
            </a:lvl3pPr>
            <a:lvl4pPr marL="1348633" indent="0">
              <a:buNone/>
              <a:defRPr sz="2000"/>
            </a:lvl4pPr>
            <a:lvl5pPr marL="1798186" indent="0">
              <a:buNone/>
              <a:defRPr sz="2000"/>
            </a:lvl5pPr>
            <a:lvl6pPr marL="2247736" indent="0">
              <a:buNone/>
              <a:defRPr sz="2000"/>
            </a:lvl6pPr>
            <a:lvl7pPr marL="2697281" indent="0">
              <a:buNone/>
              <a:defRPr sz="2000"/>
            </a:lvl7pPr>
            <a:lvl8pPr marL="3146824" indent="0">
              <a:buNone/>
              <a:defRPr sz="2000"/>
            </a:lvl8pPr>
            <a:lvl9pPr marL="3596371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40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AFC2D7C0-BD1C-48E1-BA07-A3A346A382F7}" type="datetime1">
              <a:rPr lang="ja-JP" altLang="en-US" smtClean="0"/>
              <a:t>2019/6/17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F3045EF8-A3F9-43CD-B6A9-C03A394B245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6" y="83772"/>
            <a:ext cx="8915400" cy="52167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none"/>
        </p:style>
        <p:txBody>
          <a:bodyPr>
            <a:spAutoFit/>
          </a:bodyPr>
          <a:lstStyle/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88511" y="692743"/>
            <a:ext cx="8922196" cy="228216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>
            <a:sp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77932532-7F70-40E8-B5CA-1593F90745F7}" type="datetime1">
              <a:rPr lang="ja-JP" altLang="en-US" smtClean="0"/>
              <a:t>2019/6/17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BCD99B63-B0A0-466A-AA3C-F5127584ECA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702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24" y="274702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D9214B37-F885-48AD-9FEA-467F8826DDBE}" type="datetime1">
              <a:rPr lang="ja-JP" altLang="en-US" smtClean="0"/>
              <a:t>2019/6/17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9D54B86A-9308-41B6-B8F3-9C6D897E1A3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591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9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9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8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7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7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6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6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8E710-3FD1-4423-AEA3-570F5550CF4A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22F1F-9874-4EDC-B8A1-BB6C910229BA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49" y="440707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49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95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90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486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981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47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972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468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963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1934A-8FDD-46A9-8A76-2BD7B7BF5B17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411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304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B0550-26F2-48FE-89BB-D54481277265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6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84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84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D323D-296D-4909-B520-778612D75D4C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99993-02B9-4827-9DB6-C4704C33FD17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977C-76B2-4ECE-B59E-A73547A68281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49" y="440707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49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95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90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486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981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47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972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468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963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8E177-A420-4B17-85D5-AA31734E38C6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1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603" y="273063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2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F315-288B-41D0-A6B0-E50BCACF7C8C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49550" indent="0">
              <a:buNone/>
              <a:defRPr sz="2800"/>
            </a:lvl2pPr>
            <a:lvl3pPr marL="899094" indent="0">
              <a:buNone/>
              <a:defRPr sz="2400"/>
            </a:lvl3pPr>
            <a:lvl4pPr marL="1348633" indent="0">
              <a:buNone/>
              <a:defRPr sz="2000"/>
            </a:lvl4pPr>
            <a:lvl5pPr marL="1798186" indent="0">
              <a:buNone/>
              <a:defRPr sz="2000"/>
            </a:lvl5pPr>
            <a:lvl6pPr marL="2247736" indent="0">
              <a:buNone/>
              <a:defRPr sz="2000"/>
            </a:lvl6pPr>
            <a:lvl7pPr marL="2697281" indent="0">
              <a:buNone/>
              <a:defRPr sz="2000"/>
            </a:lvl7pPr>
            <a:lvl8pPr marL="3146824" indent="0">
              <a:buNone/>
              <a:defRPr sz="2000"/>
            </a:lvl8pPr>
            <a:lvl9pPr marL="3596371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40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45E33-BDBB-4082-96DB-25D2E57977FD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F7EA0-4239-47E1-ABFF-3A473FE3D63D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702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11" y="274702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5731-C899-4BB0-B864-81C8E49F79AB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591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9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9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8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7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7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6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6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1388D-D935-47B2-824B-95A4D2086284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C0074-BCDF-4E04-99A5-D8729959FACA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49" y="440707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49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95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90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486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981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47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972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468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963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14792-ED28-4C6C-A7F5-984CA18C4055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411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304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84A47-9E55-47DA-BDA9-B0795BEB70BC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6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84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84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3C04-421C-47FF-80DA-79E273E74EF4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1D92E-E9FD-45D0-B064-685E338A517D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411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304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B5DB-1F84-48EA-B5E7-F33E594437B4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357C9-DB92-4F1E-AE68-2F4C15707F0B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1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603" y="273063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2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399E3-9C89-4501-8F77-13B8F8E2B12C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49550" indent="0">
              <a:buNone/>
              <a:defRPr sz="2800"/>
            </a:lvl2pPr>
            <a:lvl3pPr marL="899094" indent="0">
              <a:buNone/>
              <a:defRPr sz="2400"/>
            </a:lvl3pPr>
            <a:lvl4pPr marL="1348633" indent="0">
              <a:buNone/>
              <a:defRPr sz="2000"/>
            </a:lvl4pPr>
            <a:lvl5pPr marL="1798186" indent="0">
              <a:buNone/>
              <a:defRPr sz="2000"/>
            </a:lvl5pPr>
            <a:lvl6pPr marL="2247736" indent="0">
              <a:buNone/>
              <a:defRPr sz="2000"/>
            </a:lvl6pPr>
            <a:lvl7pPr marL="2697281" indent="0">
              <a:buNone/>
              <a:defRPr sz="2000"/>
            </a:lvl7pPr>
            <a:lvl8pPr marL="3146824" indent="0">
              <a:buNone/>
              <a:defRPr sz="2000"/>
            </a:lvl8pPr>
            <a:lvl9pPr marL="3596371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40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9E21A-592F-4238-93F9-41BB504C7920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3EC70-E3A2-4DB0-AB1C-A1CE402F73FD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702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11" y="274702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D369-E9FD-4741-AA68-65CBE47D9DBE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12541-A307-4EFC-AA26-3F0FBF784D2B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9BBD2-BCC9-438E-8B1E-543398BE1EDF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640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72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45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1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89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36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83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30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78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0B7E7-F9D2-4DFF-A09C-E2CB2C7C340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A1082-C123-4DFE-AB9E-270C799FFB47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50530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1E825-8E5E-4795-902F-1D6405CB7DC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F67C6-FB39-4A1F-A8DA-18EB3416C525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83489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711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728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45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418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7891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3642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68370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13098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5782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E28C9-76FA-4FF6-B5E1-C66CEF5F54F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89158-25C9-43B1-9CF1-92B83142D268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355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6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84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84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0EADC-6A2E-4BDB-974E-21AD7AD43179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2" y="1600214"/>
            <a:ext cx="4375150" cy="4525963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7" y="1600214"/>
            <a:ext cx="4375150" cy="4525963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599BA-51FA-4D50-AC03-5572618FE0F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D4A19-74E2-4467-8BA4-699FB6BE6A14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06807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7287" indent="0">
              <a:buNone/>
              <a:defRPr sz="2000" b="1"/>
            </a:lvl2pPr>
            <a:lvl3pPr marL="894563" indent="0">
              <a:buNone/>
              <a:defRPr sz="1800" b="1"/>
            </a:lvl3pPr>
            <a:lvl4pPr marL="1341849" indent="0">
              <a:buNone/>
              <a:defRPr sz="1600" b="1"/>
            </a:lvl4pPr>
            <a:lvl5pPr marL="1789135" indent="0">
              <a:buNone/>
              <a:defRPr sz="1600" b="1"/>
            </a:lvl5pPr>
            <a:lvl6pPr marL="2236420" indent="0">
              <a:buNone/>
              <a:defRPr sz="1600" b="1"/>
            </a:lvl6pPr>
            <a:lvl7pPr marL="2683705" indent="0">
              <a:buNone/>
              <a:defRPr sz="1600" b="1"/>
            </a:lvl7pPr>
            <a:lvl8pPr marL="3130981" indent="0">
              <a:buNone/>
              <a:defRPr sz="1600" b="1"/>
            </a:lvl8pPr>
            <a:lvl9pPr marL="3578275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28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7287" indent="0">
              <a:buNone/>
              <a:defRPr sz="2000" b="1"/>
            </a:lvl2pPr>
            <a:lvl3pPr marL="894563" indent="0">
              <a:buNone/>
              <a:defRPr sz="1800" b="1"/>
            </a:lvl3pPr>
            <a:lvl4pPr marL="1341849" indent="0">
              <a:buNone/>
              <a:defRPr sz="1600" b="1"/>
            </a:lvl4pPr>
            <a:lvl5pPr marL="1789135" indent="0">
              <a:buNone/>
              <a:defRPr sz="1600" b="1"/>
            </a:lvl5pPr>
            <a:lvl6pPr marL="2236420" indent="0">
              <a:buNone/>
              <a:defRPr sz="1600" b="1"/>
            </a:lvl6pPr>
            <a:lvl7pPr marL="2683705" indent="0">
              <a:buNone/>
              <a:defRPr sz="1600" b="1"/>
            </a:lvl7pPr>
            <a:lvl8pPr marL="3130981" indent="0">
              <a:buNone/>
              <a:defRPr sz="1600" b="1"/>
            </a:lvl8pPr>
            <a:lvl9pPr marL="3578275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28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7B6FE-61C6-4F57-A57C-44747D92A2C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AFE16-3A42-4D78-8F71-A2D6952DA916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54686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85478-F906-450D-A1E1-249371254DF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8D956-EC07-4334-9A11-CE5BC8CDF66C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59488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7D76D-DA7F-41F6-BFAF-89256B3F8C1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AE969-3DF8-49E1-8CAD-B44860DC4AC1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10191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23" y="273051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93" y="27306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23" y="1435121"/>
            <a:ext cx="3259007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47287" indent="0">
              <a:buNone/>
              <a:defRPr sz="1100"/>
            </a:lvl2pPr>
            <a:lvl3pPr marL="894563" indent="0">
              <a:buNone/>
              <a:defRPr sz="1000"/>
            </a:lvl3pPr>
            <a:lvl4pPr marL="1341849" indent="0">
              <a:buNone/>
              <a:defRPr sz="1000"/>
            </a:lvl4pPr>
            <a:lvl5pPr marL="1789135" indent="0">
              <a:buNone/>
              <a:defRPr sz="1000"/>
            </a:lvl5pPr>
            <a:lvl6pPr marL="2236420" indent="0">
              <a:buNone/>
              <a:defRPr sz="1000"/>
            </a:lvl6pPr>
            <a:lvl7pPr marL="2683705" indent="0">
              <a:buNone/>
              <a:defRPr sz="1000"/>
            </a:lvl7pPr>
            <a:lvl8pPr marL="3130981" indent="0">
              <a:buNone/>
              <a:defRPr sz="1000"/>
            </a:lvl8pPr>
            <a:lvl9pPr marL="3578275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5861D-7ABF-426C-9833-0DE38985F0C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D4267-E1BD-4C76-BC61-B67F2F4611F2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93042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58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58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47287" indent="0">
              <a:buNone/>
              <a:defRPr sz="2700"/>
            </a:lvl2pPr>
            <a:lvl3pPr marL="894563" indent="0">
              <a:buNone/>
              <a:defRPr sz="2400"/>
            </a:lvl3pPr>
            <a:lvl4pPr marL="1341849" indent="0">
              <a:buNone/>
              <a:defRPr sz="2000"/>
            </a:lvl4pPr>
            <a:lvl5pPr marL="1789135" indent="0">
              <a:buNone/>
              <a:defRPr sz="2000"/>
            </a:lvl5pPr>
            <a:lvl6pPr marL="2236420" indent="0">
              <a:buNone/>
              <a:defRPr sz="2000"/>
            </a:lvl6pPr>
            <a:lvl7pPr marL="2683705" indent="0">
              <a:buNone/>
              <a:defRPr sz="2000"/>
            </a:lvl7pPr>
            <a:lvl8pPr marL="3130981" indent="0">
              <a:buNone/>
              <a:defRPr sz="2000"/>
            </a:lvl8pPr>
            <a:lvl9pPr marL="3578275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58" y="5367340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47287" indent="0">
              <a:buNone/>
              <a:defRPr sz="1100"/>
            </a:lvl2pPr>
            <a:lvl3pPr marL="894563" indent="0">
              <a:buNone/>
              <a:defRPr sz="1000"/>
            </a:lvl3pPr>
            <a:lvl4pPr marL="1341849" indent="0">
              <a:buNone/>
              <a:defRPr sz="1000"/>
            </a:lvl4pPr>
            <a:lvl5pPr marL="1789135" indent="0">
              <a:buNone/>
              <a:defRPr sz="1000"/>
            </a:lvl5pPr>
            <a:lvl6pPr marL="2236420" indent="0">
              <a:buNone/>
              <a:defRPr sz="1000"/>
            </a:lvl6pPr>
            <a:lvl7pPr marL="2683705" indent="0">
              <a:buNone/>
              <a:defRPr sz="1000"/>
            </a:lvl7pPr>
            <a:lvl8pPr marL="3130981" indent="0">
              <a:buNone/>
              <a:defRPr sz="1000"/>
            </a:lvl8pPr>
            <a:lvl9pPr marL="3578275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736D9-933D-4525-B300-1286F792A0B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F90BC-1D27-47B7-A93D-A880C21AC3CF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9937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A3483-B595-4F13-A683-B51A20C36B9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113247" y="6309528"/>
            <a:ext cx="231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737E1-DBC3-4198-A57C-B12D92589A37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64909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717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1" y="274717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C8B14-9A6B-4429-9D00-5B88EFD8CE2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8010D-434A-4243-BBBE-35AEBD8FA182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03938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2" y="2131320"/>
            <a:ext cx="8420100" cy="1470025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  <a:prstGeom prst="rect">
            <a:avLst/>
          </a:prstGeom>
          <a:ln>
            <a:noFill/>
          </a:ln>
        </p:spPr>
        <p:txBody>
          <a:bodyPr lIns="90180" tIns="45093" rIns="90180" bIns="45093"/>
          <a:lstStyle>
            <a:lvl1pPr marL="0" indent="0" algn="ctr">
              <a:buNone/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 marL="4507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01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520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02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53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041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54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055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8C160-155A-4803-BF1B-EFEE1B4D0DE4}" type="datetime1">
              <a:rPr lang="ja-JP" altLang="en-US" smtClean="0"/>
              <a:t>2019/6/17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19EC9-C284-4793-9682-6ECC339044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8627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93009" y="71999"/>
            <a:ext cx="9720000" cy="432000"/>
          </a:xfrm>
        </p:spPr>
        <p:txBody>
          <a:bodyPr anchor="ctr"/>
          <a:lstStyle>
            <a:lvl1pPr algn="ctr">
              <a:defRPr b="1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3009" y="648000"/>
            <a:ext cx="9720000" cy="1440000"/>
          </a:xfrm>
          <a:prstGeom prst="rect">
            <a:avLst/>
          </a:prstGeom>
        </p:spPr>
        <p:txBody>
          <a:bodyPr lIns="90180" tIns="45093" rIns="90180" bIns="45093"/>
          <a:lstStyle>
            <a:lvl1pPr marL="356964" indent="-356964">
              <a:defRPr>
                <a:latin typeface="+mn-lt"/>
              </a:defRPr>
            </a:lvl1pPr>
            <a:lvl2pPr>
              <a:buFont typeface="Wingdings" pitchFamily="2" charset="2"/>
              <a:buChar char="p"/>
              <a:defRPr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9BB11-E223-4263-AA07-FD032F7FF48C}" type="datetime1">
              <a:rPr lang="ja-JP" altLang="en-US" smtClean="0"/>
              <a:t>2019/6/17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AFD20-724F-4A5F-80C9-5CD04D60F62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82304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36A4-DC69-41DD-9C69-9B537D1E1868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812"/>
            <a:ext cx="8420100" cy="1470025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  <a:ln>
            <a:noFill/>
          </a:ln>
        </p:spPr>
        <p:txBody>
          <a:bodyPr/>
          <a:lstStyle>
            <a:lvl1pPr marL="0" indent="0" algn="ctr">
              <a:buNone/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 marL="451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02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53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04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56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07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5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09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362B6-4CC5-4401-A1F9-737EB3E6A97C}" type="datetime1">
              <a:rPr lang="ja-JP" altLang="en-US" smtClean="0"/>
              <a:t>2019/6/17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19EC9-C284-4793-9682-6ECC339044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3753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93002" y="116680"/>
            <a:ext cx="9720000" cy="432000"/>
          </a:xfrm>
        </p:spPr>
        <p:txBody>
          <a:bodyPr anchor="ctr"/>
          <a:lstStyle>
            <a:lvl1pPr algn="ctr">
              <a:defRPr b="1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3002" y="648000"/>
            <a:ext cx="9720000" cy="1440000"/>
          </a:xfrm>
        </p:spPr>
        <p:txBody>
          <a:bodyPr/>
          <a:lstStyle>
            <a:lvl1pPr marL="357367" indent="-357367">
              <a:defRPr>
                <a:latin typeface="+mn-lt"/>
              </a:defRPr>
            </a:lvl1pPr>
            <a:lvl2pPr>
              <a:buFont typeface="Wingdings" pitchFamily="2" charset="2"/>
              <a:buChar char="p"/>
              <a:defRPr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7A2BD-784A-4841-97BB-490A44878D4E}" type="datetime1">
              <a:rPr lang="ja-JP" altLang="en-US" smtClean="0"/>
              <a:t>2019/6/17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AFD20-724F-4A5F-80C9-5CD04D60F62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77781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184B-8C4B-4281-9149-CAF06A7EBDEA}" type="datetime1">
              <a:rPr lang="ja-JP" altLang="en-US" smtClean="0"/>
              <a:t>2019/6/17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557093" y="6520042"/>
            <a:ext cx="2311401" cy="365125"/>
          </a:xfrm>
        </p:spPr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00182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72" y="1520814"/>
            <a:ext cx="7423989" cy="645125"/>
          </a:xfrm>
          <a:prstGeom prst="rect">
            <a:avLst/>
          </a:prstGeo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E0CEA-9C00-4904-9FF1-CEBE769BC556}" type="datetime1">
              <a:rPr lang="ja-JP" altLang="en-US" smtClean="0"/>
              <a:t>2019/6/17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48462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787"/>
            <a:ext cx="8420100" cy="1470025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  <a:ln>
            <a:noFill/>
          </a:ln>
        </p:spPr>
        <p:txBody>
          <a:bodyPr/>
          <a:lstStyle>
            <a:lvl1pPr marL="0" indent="0" algn="ctr">
              <a:buNone/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 marL="451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02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53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05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56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07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590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10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8E655-866E-47CF-B455-08E95246CF98}" type="datetime1">
              <a:rPr lang="ja-JP" altLang="en-US" smtClean="0"/>
              <a:t>2019/6/17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19EC9-C284-4793-9682-6ECC339044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30428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93002" y="116680"/>
            <a:ext cx="9720000" cy="432000"/>
          </a:xfrm>
        </p:spPr>
        <p:txBody>
          <a:bodyPr anchor="ctr"/>
          <a:lstStyle>
            <a:lvl1pPr algn="ctr">
              <a:defRPr b="1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3002" y="648000"/>
            <a:ext cx="9720000" cy="1440000"/>
          </a:xfrm>
        </p:spPr>
        <p:txBody>
          <a:bodyPr/>
          <a:lstStyle>
            <a:lvl1pPr marL="357432" indent="-357432">
              <a:defRPr>
                <a:latin typeface="+mn-lt"/>
              </a:defRPr>
            </a:lvl1pPr>
            <a:lvl2pPr>
              <a:buFont typeface="Wingdings" pitchFamily="2" charset="2"/>
              <a:buChar char="p"/>
              <a:defRPr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4C6DD-D87F-4F7B-A3DC-4483A602CC57}" type="datetime1">
              <a:rPr lang="ja-JP" altLang="en-US" smtClean="0"/>
              <a:t>2019/6/17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AFD20-724F-4A5F-80C9-5CD04D60F62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003335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BB23-17A8-45AC-92B0-22B8EC6869B4}" type="datetime1">
              <a:rPr lang="ja-JP" altLang="en-US" smtClean="0"/>
              <a:t>2019/6/17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557080" y="6520017"/>
            <a:ext cx="2311401" cy="365125"/>
          </a:xfrm>
        </p:spPr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3596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68" y="1520827"/>
            <a:ext cx="7423989" cy="645141"/>
          </a:xfrm>
          <a:prstGeom prst="rect">
            <a:avLst/>
          </a:prstGeo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C9E2C-EEA3-47CA-8FF0-CB1028EAE91B}" type="datetime1">
              <a:rPr lang="ja-JP" altLang="en-US" smtClean="0"/>
              <a:t>2019/6/17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25817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33BA7-AE86-4F54-A605-57E17F45F5B2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1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603" y="273063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2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3F3A-57C5-474E-ABD3-75BE15B2D805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49550" indent="0">
              <a:buNone/>
              <a:defRPr sz="2800"/>
            </a:lvl2pPr>
            <a:lvl3pPr marL="899094" indent="0">
              <a:buNone/>
              <a:defRPr sz="2400"/>
            </a:lvl3pPr>
            <a:lvl4pPr marL="1348633" indent="0">
              <a:buNone/>
              <a:defRPr sz="2000"/>
            </a:lvl4pPr>
            <a:lvl5pPr marL="1798186" indent="0">
              <a:buNone/>
              <a:defRPr sz="2000"/>
            </a:lvl5pPr>
            <a:lvl6pPr marL="2247736" indent="0">
              <a:buNone/>
              <a:defRPr sz="2000"/>
            </a:lvl6pPr>
            <a:lvl7pPr marL="2697281" indent="0">
              <a:buNone/>
              <a:defRPr sz="2000"/>
            </a:lvl7pPr>
            <a:lvl8pPr marL="3146824" indent="0">
              <a:buNone/>
              <a:defRPr sz="2000"/>
            </a:lvl8pPr>
            <a:lvl9pPr marL="3596371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40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AF54-9BFD-4F75-B35F-BA3E52C567CE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2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5" Type="http://schemas.openxmlformats.org/officeDocument/2006/relationships/theme" Target="../theme/theme7.xml"/><Relationship Id="rId4" Type="http://schemas.openxmlformats.org/officeDocument/2006/relationships/slideLayout" Target="../slideLayouts/slideLayout63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6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5" Type="http://schemas.openxmlformats.org/officeDocument/2006/relationships/theme" Target="../theme/theme8.xml"/><Relationship Id="rId4" Type="http://schemas.openxmlformats.org/officeDocument/2006/relationships/slideLayout" Target="../slideLayouts/slideLayout6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6" y="274638"/>
            <a:ext cx="8915400" cy="1143000"/>
          </a:xfrm>
          <a:prstGeom prst="rect">
            <a:avLst/>
          </a:prstGeom>
        </p:spPr>
        <p:txBody>
          <a:bodyPr vert="horz" lIns="89906" tIns="44957" rIns="89906" bIns="44957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600214"/>
            <a:ext cx="8915400" cy="4525963"/>
          </a:xfrm>
          <a:prstGeom prst="rect">
            <a:avLst/>
          </a:prstGeom>
        </p:spPr>
        <p:txBody>
          <a:bodyPr vert="horz" lIns="89906" tIns="44957" rIns="89906" bIns="44957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AEF2A-1948-4E5B-BDB4-A98CB184E993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525"/>
            <a:ext cx="31369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7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44" r:id="rId1"/>
    <p:sldLayoutId id="2147486245" r:id="rId2"/>
    <p:sldLayoutId id="2147486246" r:id="rId3"/>
    <p:sldLayoutId id="2147486247" r:id="rId4"/>
    <p:sldLayoutId id="2147486248" r:id="rId5"/>
    <p:sldLayoutId id="2147486249" r:id="rId6"/>
    <p:sldLayoutId id="2147486250" r:id="rId7"/>
    <p:sldLayoutId id="2147486251" r:id="rId8"/>
    <p:sldLayoutId id="2147486252" r:id="rId9"/>
    <p:sldLayoutId id="2147486253" r:id="rId10"/>
    <p:sldLayoutId id="2147486254" r:id="rId11"/>
  </p:sldLayoutIdLst>
  <p:hf hdr="0" ftr="0" dt="0"/>
  <p:txStyles>
    <p:titleStyle>
      <a:lvl1pPr algn="ctr" defTabSz="899094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159" indent="-337159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504" indent="-280975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23864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415" indent="-224771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2958" indent="-224771" algn="l" defTabSz="899094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7251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22050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71599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2115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955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909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8633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818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773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728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4682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9637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6" y="115927"/>
            <a:ext cx="89154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906" tIns="44957" rIns="89906" bIns="4495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6" y="160021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906" tIns="44957" rIns="89906" bIns="449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l">
              <a:defRPr sz="1200" b="1">
                <a:solidFill>
                  <a:prstClr val="black">
                    <a:tint val="75000"/>
                  </a:prstClr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264A8FA0-6ECD-4477-9E66-FEC3E9EAD695}" type="datetime1">
              <a:rPr lang="ja-JP" altLang="en-US" smtClean="0"/>
              <a:t>2019/6/17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525"/>
            <a:ext cx="31369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ctr">
              <a:defRPr sz="1200" b="1">
                <a:solidFill>
                  <a:prstClr val="black">
                    <a:tint val="75000"/>
                  </a:prstClr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610475" y="6593063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r">
              <a:defRPr sz="1200" b="1">
                <a:solidFill>
                  <a:prstClr val="black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D98DAAB1-D320-4B3D-9B10-FD69288B445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05" r:id="rId1"/>
    <p:sldLayoutId id="2147486206" r:id="rId2"/>
    <p:sldLayoutId id="2147486207" r:id="rId3"/>
    <p:sldLayoutId id="2147486208" r:id="rId4"/>
    <p:sldLayoutId id="2147486209" r:id="rId5"/>
    <p:sldLayoutId id="2147486210" r:id="rId6"/>
    <p:sldLayoutId id="2147486211" r:id="rId7"/>
    <p:sldLayoutId id="2147486212" r:id="rId8"/>
    <p:sldLayoutId id="2147486213" r:id="rId9"/>
    <p:sldLayoutId id="2147486214" r:id="rId10"/>
    <p:sldLayoutId id="214748621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49550"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899094"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48633"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798186"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7159" indent="-33715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504" indent="-2809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23864" indent="-22477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415" indent="-22477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2958" indent="-22477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7251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22050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71599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2115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955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909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8633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818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773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728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4682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9637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6" y="274638"/>
            <a:ext cx="8915400" cy="1143000"/>
          </a:xfrm>
          <a:prstGeom prst="rect">
            <a:avLst/>
          </a:prstGeom>
        </p:spPr>
        <p:txBody>
          <a:bodyPr vert="horz" lIns="89906" tIns="44957" rIns="89906" bIns="44957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600214"/>
            <a:ext cx="8915400" cy="4525963"/>
          </a:xfrm>
          <a:prstGeom prst="rect">
            <a:avLst/>
          </a:prstGeom>
        </p:spPr>
        <p:txBody>
          <a:bodyPr vert="horz" lIns="89906" tIns="44957" rIns="89906" bIns="44957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7C00A-5CBC-4CEB-9196-9D5B13D961AB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525"/>
            <a:ext cx="31369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7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18" r:id="rId1"/>
    <p:sldLayoutId id="2147486219" r:id="rId2"/>
    <p:sldLayoutId id="2147486220" r:id="rId3"/>
    <p:sldLayoutId id="2147486221" r:id="rId4"/>
    <p:sldLayoutId id="2147486222" r:id="rId5"/>
    <p:sldLayoutId id="2147486223" r:id="rId6"/>
    <p:sldLayoutId id="2147486224" r:id="rId7"/>
    <p:sldLayoutId id="2147486225" r:id="rId8"/>
    <p:sldLayoutId id="2147486226" r:id="rId9"/>
    <p:sldLayoutId id="2147486227" r:id="rId10"/>
    <p:sldLayoutId id="2147486228" r:id="rId11"/>
  </p:sldLayoutIdLst>
  <p:hf hdr="0" ftr="0" dt="0"/>
  <p:txStyles>
    <p:titleStyle>
      <a:lvl1pPr algn="ctr" defTabSz="899094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159" indent="-337159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504" indent="-280975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23864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415" indent="-224771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2958" indent="-224771" algn="l" defTabSz="899094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7251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22050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71599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2115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955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909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8633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818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773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728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4682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9637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6" y="274638"/>
            <a:ext cx="8915400" cy="1143000"/>
          </a:xfrm>
          <a:prstGeom prst="rect">
            <a:avLst/>
          </a:prstGeom>
        </p:spPr>
        <p:txBody>
          <a:bodyPr vert="horz" lIns="89906" tIns="44957" rIns="89906" bIns="44957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600214"/>
            <a:ext cx="8915400" cy="4525963"/>
          </a:xfrm>
          <a:prstGeom prst="rect">
            <a:avLst/>
          </a:prstGeom>
        </p:spPr>
        <p:txBody>
          <a:bodyPr vert="horz" lIns="89906" tIns="44957" rIns="89906" bIns="44957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B5EDB-FEB9-4132-A9D8-9F76ED446184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525"/>
            <a:ext cx="31369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7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30" r:id="rId1"/>
    <p:sldLayoutId id="2147486231" r:id="rId2"/>
    <p:sldLayoutId id="2147486232" r:id="rId3"/>
    <p:sldLayoutId id="2147486233" r:id="rId4"/>
    <p:sldLayoutId id="2147486234" r:id="rId5"/>
    <p:sldLayoutId id="2147486235" r:id="rId6"/>
    <p:sldLayoutId id="2147486236" r:id="rId7"/>
    <p:sldLayoutId id="2147486237" r:id="rId8"/>
    <p:sldLayoutId id="2147486238" r:id="rId9"/>
    <p:sldLayoutId id="2147486239" r:id="rId10"/>
    <p:sldLayoutId id="2147486240" r:id="rId11"/>
    <p:sldLayoutId id="2147486241" r:id="rId12"/>
    <p:sldLayoutId id="2147486242" r:id="rId13"/>
  </p:sldLayoutIdLst>
  <p:hf hdr="0" ftr="0" dt="0"/>
  <p:txStyles>
    <p:titleStyle>
      <a:lvl1pPr algn="ctr" defTabSz="899094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159" indent="-337159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504" indent="-280975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23864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415" indent="-224771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2958" indent="-224771" algn="l" defTabSz="899094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7251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22050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71599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2115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955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909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8633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818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773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728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4682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9637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6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63" tIns="44736" rIns="89463" bIns="4473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6" y="160021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63" tIns="44736" rIns="89463" bIns="447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58"/>
            <a:ext cx="2311400" cy="365125"/>
          </a:xfrm>
          <a:prstGeom prst="rect">
            <a:avLst/>
          </a:prstGeom>
        </p:spPr>
        <p:txBody>
          <a:bodyPr vert="horz" lIns="89463" tIns="44736" rIns="89463" bIns="44736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555B8F15-6E70-4CD0-9C5E-58B3EBC8D64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558"/>
            <a:ext cx="3136900" cy="365125"/>
          </a:xfrm>
          <a:prstGeom prst="rect">
            <a:avLst/>
          </a:prstGeom>
        </p:spPr>
        <p:txBody>
          <a:bodyPr vert="horz" lIns="89463" tIns="44736" rIns="89463" bIns="44736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89463" tIns="44736" rIns="89463" bIns="44736" rtlCol="0" anchor="ctr"/>
          <a:lstStyle>
            <a:lvl1pPr algn="r">
              <a:defRPr sz="2000" i="1">
                <a:solidFill>
                  <a:schemeClr val="tx1"/>
                </a:solidFill>
                <a:latin typeface="ＭＳ 明朝" pitchFamily="17" charset="-128"/>
                <a:ea typeface="ＭＳ 明朝" pitchFamily="17" charset="-128"/>
              </a:defRPr>
            </a:lvl1pPr>
          </a:lstStyle>
          <a:p>
            <a:pPr>
              <a:defRPr/>
            </a:pPr>
            <a:fld id="{15EE0D81-2543-4708-B2DF-814BE7865776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0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293" r:id="rId1"/>
    <p:sldLayoutId id="2147486294" r:id="rId2"/>
    <p:sldLayoutId id="2147486295" r:id="rId3"/>
    <p:sldLayoutId id="2147486296" r:id="rId4"/>
    <p:sldLayoutId id="2147486297" r:id="rId5"/>
    <p:sldLayoutId id="2147486298" r:id="rId6"/>
    <p:sldLayoutId id="2147486299" r:id="rId7"/>
    <p:sldLayoutId id="2147486300" r:id="rId8"/>
    <p:sldLayoutId id="2147486301" r:id="rId9"/>
    <p:sldLayoutId id="2147486302" r:id="rId10"/>
    <p:sldLayoutId id="214748630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47287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894563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41849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789135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5459" indent="-33545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26829" indent="-27956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18213" indent="-22363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65499" indent="-22363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2773" indent="-22363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60059" indent="-223638" algn="l" defTabSz="8945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07344" indent="-223638" algn="l" defTabSz="8945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54626" indent="-223638" algn="l" defTabSz="8945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01920" indent="-223638" algn="l" defTabSz="8945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7287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4563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1849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89135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36420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83705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30981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78275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93009" y="72006"/>
            <a:ext cx="9720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139" tIns="45075" rIns="90139" bIns="450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17479" y="6454060"/>
            <a:ext cx="2311400" cy="365125"/>
          </a:xfrm>
          <a:prstGeom prst="rect">
            <a:avLst/>
          </a:prstGeom>
        </p:spPr>
        <p:txBody>
          <a:bodyPr vert="horz" lIns="90139" tIns="45075" rIns="90139" bIns="45075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94B234B-AC8F-45A8-9721-7C3B1BF7B128}" type="datetime1">
              <a:rPr lang="ja-JP" altLang="en-US" smtClean="0"/>
              <a:t>2019/6/17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8" y="6454060"/>
            <a:ext cx="3136900" cy="365125"/>
          </a:xfrm>
          <a:prstGeom prst="rect">
            <a:avLst/>
          </a:prstGeom>
        </p:spPr>
        <p:txBody>
          <a:bodyPr vert="horz" lIns="90139" tIns="45075" rIns="90139" bIns="45075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477131" y="6449297"/>
            <a:ext cx="2311400" cy="365125"/>
          </a:xfrm>
          <a:prstGeom prst="rect">
            <a:avLst/>
          </a:prstGeom>
        </p:spPr>
        <p:txBody>
          <a:bodyPr vert="horz" lIns="90139" tIns="45075" rIns="90139" bIns="45075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156E56A-7618-4430-BFAD-62332B2C3A28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69534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308" r:id="rId1"/>
    <p:sldLayoutId id="2147486309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0703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01396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52095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02794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8180" indent="-338180" algn="l" rtl="0" eaLnBrk="0" fontAlgn="base" hangingPunct="0">
        <a:spcBef>
          <a:spcPct val="20000"/>
        </a:spcBef>
        <a:spcAft>
          <a:spcPct val="0"/>
        </a:spcAft>
        <a:buFont typeface="+mj-lt"/>
        <a:buAutoNum type="arabicPeriod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732377" indent="-28169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26745" indent="-2253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7443" indent="-2253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8142" indent="-2253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78839" indent="-225350" algn="l" defTabSz="90139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29537" indent="-225350" algn="l" defTabSz="90139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80237" indent="-225350" algn="l" defTabSz="90139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30935" indent="-225350" algn="l" defTabSz="90139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0703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1396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095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2794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3491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04187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54887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05587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93002" y="72006"/>
            <a:ext cx="9720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236" tIns="45123" rIns="90236" bIns="4512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5123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193680" y="720002"/>
            <a:ext cx="9518650" cy="1081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0236" tIns="45123" rIns="90236" bIns="451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17479" y="6453552"/>
            <a:ext cx="2311400" cy="365125"/>
          </a:xfrm>
          <a:prstGeom prst="rect">
            <a:avLst/>
          </a:prstGeom>
        </p:spPr>
        <p:txBody>
          <a:bodyPr vert="horz" lIns="90236" tIns="45123" rIns="90236" bIns="45123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7B5CFE4-6DDF-47CC-8673-D83A973DFEA4}" type="datetime1">
              <a:rPr lang="ja-JP" altLang="en-US" smtClean="0"/>
              <a:t>2019/6/17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453552"/>
            <a:ext cx="3136900" cy="365125"/>
          </a:xfrm>
          <a:prstGeom prst="rect">
            <a:avLst/>
          </a:prstGeom>
        </p:spPr>
        <p:txBody>
          <a:bodyPr vert="horz" lIns="90236" tIns="45123" rIns="90236" bIns="45123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477126" y="6448789"/>
            <a:ext cx="2311400" cy="365125"/>
          </a:xfrm>
          <a:prstGeom prst="rect">
            <a:avLst/>
          </a:prstGeom>
        </p:spPr>
        <p:txBody>
          <a:bodyPr vert="horz" lIns="90236" tIns="45123" rIns="90236" bIns="45123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156E56A-7618-4430-BFAD-62332B2C3A28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63428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324" r:id="rId1"/>
    <p:sldLayoutId id="2147486325" r:id="rId2"/>
    <p:sldLayoutId id="2147486326" r:id="rId3"/>
    <p:sldLayoutId id="214748632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1214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02423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53636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04849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8565" indent="-338565" algn="l" rtl="0" eaLnBrk="0" fontAlgn="base" hangingPunct="0">
        <a:spcBef>
          <a:spcPct val="20000"/>
        </a:spcBef>
        <a:spcAft>
          <a:spcPct val="0"/>
        </a:spcAft>
        <a:buFont typeface="+mj-lt"/>
        <a:buAutoNum type="arabicPeriod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733211" indent="-28201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28030" indent="-22560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9246" indent="-22560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0457" indent="-22560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1673" indent="-225607" algn="l" defTabSz="902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32886" indent="-225607" algn="l" defTabSz="902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84093" indent="-225607" algn="l" defTabSz="902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35306" indent="-225607" algn="l" defTabSz="902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1214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2423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636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4849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6065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07267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58485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09700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93002" y="72006"/>
            <a:ext cx="9720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255" tIns="45131" rIns="90255" bIns="4513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5123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193680" y="720002"/>
            <a:ext cx="9518650" cy="1081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0255" tIns="45131" rIns="90255" bIns="451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17479" y="6453527"/>
            <a:ext cx="2311400" cy="365125"/>
          </a:xfrm>
          <a:prstGeom prst="rect">
            <a:avLst/>
          </a:prstGeom>
        </p:spPr>
        <p:txBody>
          <a:bodyPr vert="horz" lIns="90255" tIns="45131" rIns="90255" bIns="4513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FCEBFAB-0A7B-4A53-BE99-C2FDF1613796}" type="datetime1">
              <a:rPr lang="ja-JP" altLang="en-US" smtClean="0"/>
              <a:t>2019/6/17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453527"/>
            <a:ext cx="3136900" cy="365125"/>
          </a:xfrm>
          <a:prstGeom prst="rect">
            <a:avLst/>
          </a:prstGeom>
        </p:spPr>
        <p:txBody>
          <a:bodyPr vert="horz" lIns="90255" tIns="45131" rIns="90255" bIns="4513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477126" y="6448764"/>
            <a:ext cx="2311400" cy="365125"/>
          </a:xfrm>
          <a:prstGeom prst="rect">
            <a:avLst/>
          </a:prstGeom>
        </p:spPr>
        <p:txBody>
          <a:bodyPr vert="horz" lIns="90255" tIns="45131" rIns="90255" bIns="45131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156E56A-7618-4430-BFAD-62332B2C3A28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68857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427" r:id="rId1"/>
    <p:sldLayoutId id="2147486428" r:id="rId2"/>
    <p:sldLayoutId id="2147486429" r:id="rId3"/>
    <p:sldLayoutId id="2147486430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1295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02586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5388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05175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8626" indent="-338626" algn="l" rtl="0" eaLnBrk="0" fontAlgn="base" hangingPunct="0">
        <a:spcBef>
          <a:spcPct val="20000"/>
        </a:spcBef>
        <a:spcAft>
          <a:spcPct val="0"/>
        </a:spcAft>
        <a:buFont typeface="+mj-lt"/>
        <a:buAutoNum type="arabicPeriod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733343" indent="-28206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28233" indent="-22564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9531" indent="-22564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0823" indent="-22564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2121" indent="-225648" algn="l" defTabSz="90258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33415" indent="-225648" algn="l" defTabSz="90258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84703" indent="-225648" algn="l" defTabSz="90258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35998" indent="-225648" algn="l" defTabSz="90258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1295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2586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880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5175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6472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07761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59055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10351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図 56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235" y="504378"/>
            <a:ext cx="9723530" cy="5849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75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0_テス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テス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ln/>
        <a:extLst/>
      </a:spPr>
      <a:bodyPr wrap="none" lIns="0" tIns="0" rIns="0" bIns="0" rtlCol="0" anchor="ctr">
        <a:noAutofit/>
      </a:bodyPr>
      <a:lstStyle>
        <a:defPPr algn="ctr" defTabSz="895350" fontAlgn="b">
          <a:buSzPct val="120000"/>
          <a:defRPr kumimoji="1" dirty="0" smtClean="0">
            <a:solidFill>
              <a:schemeClr val="tx1"/>
            </a:solidFill>
            <a:ea typeface="MS PGothic" pitchFamily="34" charset="-128"/>
          </a:defRPr>
        </a:defPPr>
      </a:lstStyle>
      <a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a:style>
    </a:spDef>
    <a:txDef>
      <a:spPr bwMode="auto">
        <a:noFill/>
        <a:ln w="9525">
          <a:solidFill>
            <a:srgbClr val="000000"/>
          </a:solidFill>
          <a:prstDash val="dash"/>
          <a:miter lim="800000"/>
          <a:headEnd/>
          <a:tailEnd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a:spPr>
      <a:bodyPr wrap="square" lIns="48870" tIns="48870" rIns="48870" bIns="48870" rtlCol="0">
        <a:spAutoFit/>
      </a:bodyPr>
      <a:lstStyle>
        <a:defPPr>
          <a:defRPr b="1" dirty="0">
            <a:latin typeface="ＭＳ Ｐ明朝" pitchFamily="18" charset="-128"/>
            <a:ea typeface="ＭＳ Ｐ明朝" pitchFamily="18" charset="-128"/>
          </a:defRPr>
        </a:defPPr>
      </a:lstStyle>
    </a:txDef>
  </a:objectDefaults>
  <a:extraClrSchemeLst/>
</a:theme>
</file>

<file path=ppt/theme/theme8.xml><?xml version="1.0" encoding="utf-8"?>
<a:theme xmlns:a="http://schemas.openxmlformats.org/drawingml/2006/main" name="1_テス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ln/>
        <a:extLst/>
      </a:spPr>
      <a:bodyPr wrap="none" lIns="0" tIns="0" rIns="0" bIns="0" rtlCol="0" anchor="ctr">
        <a:noAutofit/>
      </a:bodyPr>
      <a:lstStyle>
        <a:defPPr algn="ctr" defTabSz="895350" fontAlgn="b">
          <a:buSzPct val="120000"/>
          <a:defRPr kumimoji="1" dirty="0" smtClean="0">
            <a:solidFill>
              <a:schemeClr val="tx1"/>
            </a:solidFill>
            <a:ea typeface="MS PGothic" pitchFamily="34" charset="-128"/>
          </a:defRPr>
        </a:defPPr>
      </a:lstStyle>
      <a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a:style>
    </a:spDef>
    <a:txDef>
      <a:spPr bwMode="auto">
        <a:noFill/>
        <a:ln w="9525">
          <a:solidFill>
            <a:srgbClr val="000000"/>
          </a:solidFill>
          <a:prstDash val="dash"/>
          <a:miter lim="800000"/>
          <a:headEnd/>
          <a:tailEnd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a:spPr>
      <a:bodyPr wrap="square" lIns="48870" tIns="48870" rIns="48870" bIns="48870" rtlCol="0">
        <a:spAutoFit/>
      </a:bodyPr>
      <a:lstStyle>
        <a:defPPr>
          <a:defRPr b="1" dirty="0">
            <a:latin typeface="ＭＳ Ｐ明朝" pitchFamily="18" charset="-128"/>
            <a:ea typeface="ＭＳ Ｐ明朝" pitchFamily="18" charset="-128"/>
          </a:defRPr>
        </a:defPPr>
      </a:lstStyle>
    </a:txDef>
  </a:objectDefaults>
  <a:extraClrSchemeLst/>
</a:theme>
</file>

<file path=ppt/theme/theme9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31482</TotalTime>
  <Words>0</Words>
  <Application>Microsoft Office PowerPoint</Application>
  <PresentationFormat>A4 210 x 297 mm</PresentationFormat>
  <Paragraphs>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8</vt:i4>
      </vt:variant>
      <vt:variant>
        <vt:lpstr>スライド タイトル</vt:lpstr>
      </vt:variant>
      <vt:variant>
        <vt:i4>1</vt:i4>
      </vt:variant>
    </vt:vector>
  </HeadingPairs>
  <TitlesOfParts>
    <vt:vector size="17" baseType="lpstr">
      <vt:lpstr>Meiryo UI</vt:lpstr>
      <vt:lpstr>ＭＳ Ｐゴシック</vt:lpstr>
      <vt:lpstr>ＭＳ 明朝</vt:lpstr>
      <vt:lpstr>メイリオ</vt:lpstr>
      <vt:lpstr>Arial</vt:lpstr>
      <vt:lpstr>Calibri</vt:lpstr>
      <vt:lpstr>Tahoma</vt:lpstr>
      <vt:lpstr>Wingdings</vt:lpstr>
      <vt:lpstr>3_デザインの設定</vt:lpstr>
      <vt:lpstr>デザインの設定</vt:lpstr>
      <vt:lpstr>1_デザインの設定</vt:lpstr>
      <vt:lpstr>2_デザインの設定</vt:lpstr>
      <vt:lpstr>3_Office テーマ</vt:lpstr>
      <vt:lpstr>10_テスト</vt:lpstr>
      <vt:lpstr>テスト</vt:lpstr>
      <vt:lpstr>1_テスト</vt:lpstr>
      <vt:lpstr>PowerPoint プレゼンテーション</vt:lpstr>
    </vt:vector>
  </TitlesOfParts>
  <Company>経済産業省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今後のエネルギー政策について</dc:title>
  <dc:creator>情報システム厚生課</dc:creator>
  <cp:lastModifiedBy>Windows ユーザー</cp:lastModifiedBy>
  <cp:revision>2401</cp:revision>
  <cp:lastPrinted>2018-03-29T19:52:29Z</cp:lastPrinted>
  <dcterms:created xsi:type="dcterms:W3CDTF">2011-04-21T14:38:47Z</dcterms:created>
  <dcterms:modified xsi:type="dcterms:W3CDTF">2019-06-17T02:08:24Z</dcterms:modified>
</cp:coreProperties>
</file>