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47" autoAdjust="0"/>
  </p:normalViewPr>
  <p:slideViewPr>
    <p:cSldViewPr>
      <p:cViewPr varScale="1">
        <p:scale>
          <a:sx n="85" d="100"/>
          <a:sy n="85" d="100"/>
        </p:scale>
        <p:origin x="744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2170214"/>
            <a:ext cx="4333252" cy="3058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166690" y="1999873"/>
            <a:ext cx="4358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Km/l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        　　　　　　　　　　　　　　　　　　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68330" y="1969095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乗用車燃費の推移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3447" y="2891954"/>
            <a:ext cx="1747305" cy="17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1799190" y="3486200"/>
            <a:ext cx="15119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年度基準（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88424" y="4365271"/>
            <a:ext cx="15119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年度基準（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92760" y="2910136"/>
            <a:ext cx="14382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年度基準（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JC08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31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2018-04-16T14:17:46Z</dcterms:created>
  <dcterms:modified xsi:type="dcterms:W3CDTF">2018-04-16T14:18:28Z</dcterms:modified>
</cp:coreProperties>
</file>