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8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098D0"/>
    <a:srgbClr val="99D6EC"/>
    <a:srgbClr val="000000"/>
    <a:srgbClr val="0064C8"/>
    <a:srgbClr val="FF5A0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 varScale="1">
        <p:scale>
          <a:sx n="73" d="100"/>
          <a:sy n="73" d="100"/>
        </p:scale>
        <p:origin x="1122" y="6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12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335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40E20-73F8-4A2B-AE15-72454CDC224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2018/4/16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67C6-FB39-4A1F-A8DA-18EB3416C525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74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2018/4/16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85880" y="2257127"/>
            <a:ext cx="3219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年の導入目標達成に向けた見通し</a:t>
            </a:r>
            <a:endParaRPr kumimoji="1" lang="ja-JP" altLang="en-US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072745"/>
              </p:ext>
            </p:extLst>
          </p:nvPr>
        </p:nvGraphicFramePr>
        <p:xfrm>
          <a:off x="2504728" y="2564904"/>
          <a:ext cx="4176911" cy="142371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4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5598"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</a:t>
                      </a: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量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必要開発量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備考</a:t>
                      </a: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7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</a:t>
                      </a: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既存</a:t>
                      </a:r>
                      <a:r>
                        <a:rPr 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発電所</a:t>
                      </a:r>
                      <a:endParaRPr lang="en-US" altLang="ja-JP" sz="9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ja-JP" sz="7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lang="ja-JP" sz="7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リプレース含む）</a:t>
                      </a:r>
                      <a:endParaRPr lang="ja-JP" sz="7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約</a:t>
                      </a:r>
                      <a:r>
                        <a:rPr 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53</a:t>
                      </a: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kW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9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</a:t>
                      </a: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開発／探査段階</a:t>
                      </a: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約</a:t>
                      </a:r>
                      <a:r>
                        <a:rPr lang="en-US" alt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kW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約</a:t>
                      </a:r>
                      <a:r>
                        <a:rPr lang="en-US" alt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</a:t>
                      </a:r>
                      <a:r>
                        <a:rPr 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kW</a:t>
                      </a: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出資・債務保証</a:t>
                      </a:r>
                      <a:r>
                        <a:rPr 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</a:t>
                      </a: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支援中</a:t>
                      </a:r>
                      <a:r>
                        <a:rPr 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en-US" altLang="ja-JP" sz="9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（成功率</a:t>
                      </a:r>
                      <a:r>
                        <a:rPr lang="en-US" alt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90</a:t>
                      </a: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％と想定）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2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③</a:t>
                      </a: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調査段階</a:t>
                      </a: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約</a:t>
                      </a:r>
                      <a:r>
                        <a:rPr lang="en-US" alt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r>
                        <a:rPr 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kW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約</a:t>
                      </a:r>
                      <a:r>
                        <a:rPr lang="en-US" alt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35</a:t>
                      </a:r>
                      <a:r>
                        <a:rPr 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kW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補助金</a:t>
                      </a:r>
                      <a:r>
                        <a:rPr 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</a:t>
                      </a: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支援</a:t>
                      </a:r>
                      <a:r>
                        <a:rPr 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中。</a:t>
                      </a:r>
                      <a:endParaRPr lang="en-US" altLang="ja-JP" sz="9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（成功率</a:t>
                      </a:r>
                      <a:r>
                        <a:rPr lang="en-US" alt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</a:t>
                      </a: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％と想定）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7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④</a:t>
                      </a: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新規開発</a:t>
                      </a:r>
                      <a:r>
                        <a:rPr 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案件</a:t>
                      </a:r>
                      <a:endParaRPr lang="en-US" altLang="ja-JP" sz="9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7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（国立・国定公園中心）</a:t>
                      </a:r>
                      <a:endParaRPr lang="en-US" altLang="ja-JP" sz="7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約</a:t>
                      </a:r>
                      <a:r>
                        <a:rPr lang="en-US" altLang="ja-JP" sz="900" b="1" kern="10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61</a:t>
                      </a:r>
                      <a:r>
                        <a:rPr lang="ja-JP" sz="900" b="1" kern="10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</a:t>
                      </a:r>
                      <a:r>
                        <a:rPr lang="en-US" sz="900" b="1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kW</a:t>
                      </a:r>
                      <a:endParaRPr lang="ja-JP" sz="900" b="1" kern="100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約</a:t>
                      </a:r>
                      <a:r>
                        <a:rPr lang="en-US" altLang="ja-JP" sz="9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101</a:t>
                      </a:r>
                      <a:r>
                        <a:rPr lang="ja-JP" sz="9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</a:t>
                      </a:r>
                      <a:r>
                        <a:rPr lang="en-US" sz="900" b="1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kW</a:t>
                      </a:r>
                      <a:endParaRPr lang="ja-JP" sz="900" b="1" kern="100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国が初期調査を</a:t>
                      </a:r>
                      <a:r>
                        <a:rPr 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</a:t>
                      </a: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</a:t>
                      </a:r>
                      <a:r>
                        <a:rPr 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lang="en-US" altLang="ja-JP" sz="9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（成功率</a:t>
                      </a:r>
                      <a:r>
                        <a:rPr lang="en-US" alt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60</a:t>
                      </a: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％と想定）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020"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約</a:t>
                      </a:r>
                      <a:r>
                        <a:rPr lang="en-US" altLang="ja-JP" sz="9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146</a:t>
                      </a:r>
                      <a:r>
                        <a:rPr lang="ja-JP" sz="900" b="1" kern="100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</a:t>
                      </a:r>
                      <a:r>
                        <a:rPr lang="en-US" sz="900" b="1" kern="100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kW</a:t>
                      </a:r>
                      <a:endParaRPr lang="ja-JP" sz="900" b="1" kern="100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3177" marR="531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14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4742</TotalTime>
  <Words>115</Words>
  <Application>Microsoft Office PowerPoint</Application>
  <PresentationFormat>A4 210 x 297 mm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中長期を見据えた資源・燃料政策 の視点について</dc:title>
  <dc:creator>出戸 浩朗</dc:creator>
  <cp:lastModifiedBy>Windows ユーザー</cp:lastModifiedBy>
  <cp:revision>5</cp:revision>
  <cp:lastPrinted>2018-01-09T05:03:21Z</cp:lastPrinted>
  <dcterms:created xsi:type="dcterms:W3CDTF">2017-12-25T11:58:36Z</dcterms:created>
  <dcterms:modified xsi:type="dcterms:W3CDTF">2018-04-16T13:43:35Z</dcterms:modified>
</cp:coreProperties>
</file>