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絶対価格比較ではなく、自己時系列の比較　　５～６でエネルギー相対価格の変化①　シェール革命によるガス価格低下</a:t>
            </a:r>
          </a:p>
        </p:txBody>
      </p:sp>
    </p:spTree>
    <p:extLst>
      <p:ext uri="{BB962C8B-B14F-4D97-AF65-F5344CB8AC3E}">
        <p14:creationId xmlns:p14="http://schemas.microsoft.com/office/powerpoint/2010/main" val="268005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" y="223047"/>
            <a:ext cx="8543925" cy="434974"/>
          </a:xfrm>
        </p:spPr>
        <p:txBody>
          <a:bodyPr>
            <a:normAutofit/>
          </a:bodyPr>
          <a:lstStyle>
            <a:lvl1pPr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009F-6C72-4751-B2FB-AF392F34D291}" type="datetime1">
              <a:rPr lang="ja-JP" altLang="en-US" smtClean="0"/>
              <a:t>2018/4/25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08CD-1B2E-4C7D-AED6-6BF4A81F6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6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6256-B27B-4B50-B999-29D18CFC1783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88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9601-A6EF-465C-8046-37FE1B99D63D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567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233C-57FA-4FC9-A399-95B37F79291A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675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95300" y="6356365"/>
            <a:ext cx="2311400" cy="365125"/>
          </a:xfrm>
          <a:prstGeom prst="rect">
            <a:avLst/>
          </a:prstGeom>
        </p:spPr>
        <p:txBody>
          <a:bodyPr/>
          <a:lstStyle/>
          <a:p>
            <a:fld id="{8129A7FB-85F3-43BF-8794-DEE8ED3B583A}" type="datetime1">
              <a:rPr lang="ja-JP" altLang="en-US" smtClean="0">
                <a:solidFill>
                  <a:prstClr val="black"/>
                </a:solidFill>
              </a:rPr>
              <a:t>2018/4/25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65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173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0" y="1520790"/>
            <a:ext cx="7423989" cy="60369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323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C63E-F491-44F5-9C4B-7B62930B8EE7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0005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012" y="0"/>
            <a:ext cx="7188729" cy="1142984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57298"/>
            <a:ext cx="9101170" cy="5000636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buSzPct val="100000"/>
              <a:buFontTx/>
              <a:buBlip>
                <a:blip r:embed="rId2"/>
              </a:buBlip>
              <a:defRPr sz="1800">
                <a:latin typeface="Calibri" pitchFamily="34" charset="0"/>
              </a:defRPr>
            </a:lvl1pPr>
            <a:lvl2pPr>
              <a:spcBef>
                <a:spcPts val="900"/>
              </a:spcBef>
              <a:spcAft>
                <a:spcPts val="0"/>
              </a:spcAft>
              <a:buFont typeface="Calibri" pitchFamily="34" charset="0"/>
              <a:buChar char="–"/>
              <a:defRPr sz="1800">
                <a:latin typeface="Calibri" pitchFamily="34" charset="0"/>
              </a:defRPr>
            </a:lvl2pPr>
            <a:lvl3pPr>
              <a:spcBef>
                <a:spcPts val="600"/>
              </a:spcBef>
              <a:spcAft>
                <a:spcPts val="0"/>
              </a:spcAft>
              <a:buSzPct val="100000"/>
              <a:defRPr sz="1600">
                <a:latin typeface="Calibri" pitchFamily="34" charset="0"/>
              </a:defRPr>
            </a:lvl3pPr>
            <a:lvl4pPr>
              <a:spcBef>
                <a:spcPts val="600"/>
              </a:spcBef>
              <a:spcAft>
                <a:spcPts val="0"/>
              </a:spcAft>
              <a:defRPr sz="1600">
                <a:latin typeface="Calibri" pitchFamily="34" charset="0"/>
              </a:defRPr>
            </a:lvl4pPr>
            <a:lvl5pPr>
              <a:spcBef>
                <a:spcPts val="600"/>
              </a:spcBef>
              <a:spcAft>
                <a:spcPts val="0"/>
              </a:spcAft>
              <a:defRPr sz="1600"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824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BA5AFAE-F63E-4425-A34E-AAD48917B7DE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477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80" y="907336"/>
            <a:ext cx="7478832" cy="518596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7920880" y="3285676"/>
            <a:ext cx="14401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原油価格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WTI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02152" y="4077072"/>
            <a:ext cx="19473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天然ガス価格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Henry Hub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20880" y="4819218"/>
            <a:ext cx="19286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石炭価格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（豪州一般炭スポット）</a:t>
            </a:r>
          </a:p>
        </p:txBody>
      </p:sp>
      <p:cxnSp>
        <p:nvCxnSpPr>
          <p:cNvPr id="9" name="直線矢印コネクタ 8"/>
          <p:cNvCxnSpPr/>
          <p:nvPr/>
        </p:nvCxnSpPr>
        <p:spPr>
          <a:xfrm flipH="1" flipV="1">
            <a:off x="7704856" y="4755632"/>
            <a:ext cx="288032" cy="371073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>
            <a:stCxn id="6" idx="1"/>
          </p:cNvCxnSpPr>
          <p:nvPr/>
        </p:nvCxnSpPr>
        <p:spPr>
          <a:xfrm flipH="1">
            <a:off x="7632848" y="4354071"/>
            <a:ext cx="269304" cy="155049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 flipV="1">
            <a:off x="7776864" y="3212976"/>
            <a:ext cx="144016" cy="216024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楕円 14"/>
          <p:cNvSpPr/>
          <p:nvPr/>
        </p:nvSpPr>
        <p:spPr bwMode="auto">
          <a:xfrm rot="21283042">
            <a:off x="1645144" y="4203906"/>
            <a:ext cx="3133676" cy="659105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6" name="上下矢印 15"/>
          <p:cNvSpPr/>
          <p:nvPr/>
        </p:nvSpPr>
        <p:spPr bwMode="auto">
          <a:xfrm>
            <a:off x="6768752" y="2204864"/>
            <a:ext cx="288032" cy="1856184"/>
          </a:xfrm>
          <a:prstGeom prst="upDown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7" name="楕円 16"/>
          <p:cNvSpPr/>
          <p:nvPr/>
        </p:nvSpPr>
        <p:spPr bwMode="auto">
          <a:xfrm rot="329197">
            <a:off x="5697281" y="4102042"/>
            <a:ext cx="2178352" cy="659105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21334378">
            <a:off x="1847216" y="3814746"/>
            <a:ext cx="2570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原油と天然ガスが連動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44616" y="6094457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（出所）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BP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“Statistical Review of World Energy”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Barlow </a:t>
            </a:r>
            <a:r>
              <a:rPr kumimoji="1" lang="en-US" altLang="ja-JP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Jonker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IHS Energy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社）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"Coal 2005"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94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60</Words>
  <Application>Microsoft Office PowerPoint</Application>
  <PresentationFormat>A4 210 x 297 mm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2018-04-25T04:46:39Z</dcterms:created>
  <dcterms:modified xsi:type="dcterms:W3CDTF">2018-04-25T04:47:08Z</dcterms:modified>
</cp:coreProperties>
</file>