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47" autoAdjust="0"/>
  </p:normalViewPr>
  <p:slideViewPr>
    <p:cSldViewPr>
      <p:cViewPr varScale="1">
        <p:scale>
          <a:sx n="113" d="100"/>
          <a:sy n="113" d="100"/>
        </p:scale>
        <p:origin x="1327" y="75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95" y="980728"/>
            <a:ext cx="8370977" cy="5411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2</cp:revision>
  <cp:lastPrinted>2018-03-30T02:21:52Z</cp:lastPrinted>
  <dcterms:created xsi:type="dcterms:W3CDTF">2018-04-25T04:45:38Z</dcterms:created>
  <dcterms:modified xsi:type="dcterms:W3CDTF">2018-04-25T04:46:27Z</dcterms:modified>
</cp:coreProperties>
</file>