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495" y="980728"/>
            <a:ext cx="8370977" cy="541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2018-04-25T04:45:38Z</dcterms:created>
  <dcterms:modified xsi:type="dcterms:W3CDTF">2018-04-25T04:46:27Z</dcterms:modified>
</cp:coreProperties>
</file>