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327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5345" y="2353628"/>
            <a:ext cx="5655310" cy="2150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1</cp:revision>
  <cp:lastPrinted>2018-03-30T02:21:52Z</cp:lastPrinted>
  <dcterms:created xsi:type="dcterms:W3CDTF">2018-04-25T04:44:27Z</dcterms:created>
  <dcterms:modified xsi:type="dcterms:W3CDTF">2018-04-25T04:44:56Z</dcterms:modified>
</cp:coreProperties>
</file>