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22" r:id="rId1"/>
    <p:sldMasterId id="2147483736" r:id="rId2"/>
  </p:sldMasterIdLst>
  <p:notesMasterIdLst>
    <p:notesMasterId r:id="rId4"/>
  </p:notesMasterIdLst>
  <p:handoutMasterIdLst>
    <p:handoutMasterId r:id="rId5"/>
  </p:handoutMasterIdLst>
  <p:sldIdLst>
    <p:sldId id="937" r:id="rId3"/>
  </p:sldIdLst>
  <p:sldSz cx="9906000" cy="6858000" type="A4"/>
  <p:notesSz cx="6735763" cy="9866313"/>
  <p:defaultTextStyle>
    <a:defPPr>
      <a:defRPr lang="ja-JP"/>
    </a:defPPr>
    <a:lvl1pPr marL="0" algn="l" defTabSz="957816" rtl="0" eaLnBrk="1" latinLnBrk="0" hangingPunct="1">
      <a:defRPr kumimoji="1" sz="1900" kern="1200">
        <a:solidFill>
          <a:schemeClr val="tx1"/>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4" userDrawn="1">
          <p15:clr>
            <a:srgbClr val="A4A3A4"/>
          </p15:clr>
        </p15:guide>
        <p15:guide id="3" orient="horz" pos="3107" userDrawn="1">
          <p15:clr>
            <a:srgbClr val="A4A3A4"/>
          </p15:clr>
        </p15:guide>
        <p15:guide id="4" pos="212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千葉　尚" initials="千葉　尚" lastIdx="1" clrIdx="0">
    <p:extLst>
      <p:ext uri="{19B8F6BF-5375-455C-9EA6-DF929625EA0E}">
        <p15:presenceInfo xmlns:p15="http://schemas.microsoft.com/office/powerpoint/2012/main" userId="S-1-5-21-1600900866-214473669-2715095197-288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a:srgbClr val="33CC33"/>
    <a:srgbClr val="FFD9FF"/>
    <a:srgbClr val="FFCC00"/>
    <a:srgbClr val="99FF66"/>
    <a:srgbClr val="66FF99"/>
    <a:srgbClr val="33CCFF"/>
    <a:srgbClr val="FFCCFF"/>
    <a:srgbClr val="FFFFCC"/>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359" autoAdjust="0"/>
    <p:restoredTop sz="94790" autoAdjust="0"/>
  </p:normalViewPr>
  <p:slideViewPr>
    <p:cSldViewPr>
      <p:cViewPr varScale="1">
        <p:scale>
          <a:sx n="111" d="100"/>
          <a:sy n="111" d="100"/>
        </p:scale>
        <p:origin x="1686" y="114"/>
      </p:cViewPr>
      <p:guideLst>
        <p:guide orient="horz" pos="2160"/>
        <p:guide pos="3120"/>
      </p:guideLst>
    </p:cSldViewPr>
  </p:slideViewPr>
  <p:outlineViewPr>
    <p:cViewPr>
      <p:scale>
        <a:sx n="33" d="100"/>
        <a:sy n="33" d="100"/>
      </p:scale>
      <p:origin x="252"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0" d="100"/>
          <a:sy n="50" d="100"/>
        </p:scale>
        <p:origin x="-2995" y="-94"/>
      </p:cViewPr>
      <p:guideLst>
        <p:guide orient="horz" pos="3130"/>
        <p:guide pos="2144"/>
        <p:guide orient="horz" pos="3107"/>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6" y="4"/>
            <a:ext cx="2919413" cy="493713"/>
          </a:xfrm>
          <a:prstGeom prst="rect">
            <a:avLst/>
          </a:prstGeom>
        </p:spPr>
        <p:txBody>
          <a:bodyPr vert="horz" lIns="91401" tIns="45701" rIns="91401" bIns="45701"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4"/>
            <a:ext cx="2919412" cy="493713"/>
          </a:xfrm>
          <a:prstGeom prst="rect">
            <a:avLst/>
          </a:prstGeom>
        </p:spPr>
        <p:txBody>
          <a:bodyPr vert="horz" lIns="91401" tIns="45701" rIns="91401" bIns="45701" rtlCol="0"/>
          <a:lstStyle>
            <a:lvl1pPr algn="r">
              <a:defRPr sz="1200"/>
            </a:lvl1pPr>
          </a:lstStyle>
          <a:p>
            <a:fld id="{DD9D10AD-D51A-40B4-A211-E217E63A0B01}" type="datetimeFigureOut">
              <a:rPr kumimoji="1" lang="ja-JP" altLang="en-US" smtClean="0"/>
              <a:t>2018/4/16</a:t>
            </a:fld>
            <a:endParaRPr kumimoji="1" lang="ja-JP" altLang="en-US"/>
          </a:p>
        </p:txBody>
      </p:sp>
      <p:sp>
        <p:nvSpPr>
          <p:cNvPr id="4" name="フッター プレースホルダー 3"/>
          <p:cNvSpPr>
            <a:spLocks noGrp="1"/>
          </p:cNvSpPr>
          <p:nvPr>
            <p:ph type="ftr" sz="quarter" idx="2"/>
          </p:nvPr>
        </p:nvSpPr>
        <p:spPr>
          <a:xfrm>
            <a:off x="6" y="9371013"/>
            <a:ext cx="2919413" cy="493712"/>
          </a:xfrm>
          <a:prstGeom prst="rect">
            <a:avLst/>
          </a:prstGeom>
        </p:spPr>
        <p:txBody>
          <a:bodyPr vert="horz" lIns="91401" tIns="45701" rIns="91401" bIns="45701"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3712"/>
          </a:xfrm>
          <a:prstGeom prst="rect">
            <a:avLst/>
          </a:prstGeom>
        </p:spPr>
        <p:txBody>
          <a:bodyPr vert="horz" lIns="91401" tIns="45701" rIns="91401" bIns="45701" rtlCol="0" anchor="b"/>
          <a:lstStyle>
            <a:lvl1pPr algn="r">
              <a:defRPr sz="1200"/>
            </a:lvl1pPr>
          </a:lstStyle>
          <a:p>
            <a:fld id="{3728323A-D16C-4E1A-A867-66BACF289A32}" type="slidenum">
              <a:rPr kumimoji="1" lang="ja-JP" altLang="en-US" smtClean="0"/>
              <a:t>‹#›</a:t>
            </a:fld>
            <a:endParaRPr kumimoji="1" lang="ja-JP" altLang="en-US"/>
          </a:p>
        </p:txBody>
      </p:sp>
    </p:spTree>
    <p:extLst>
      <p:ext uri="{BB962C8B-B14F-4D97-AF65-F5344CB8AC3E}">
        <p14:creationId xmlns:p14="http://schemas.microsoft.com/office/powerpoint/2010/main" val="20731374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5"/>
            <a:ext cx="2918723" cy="493806"/>
          </a:xfrm>
          <a:prstGeom prst="rect">
            <a:avLst/>
          </a:prstGeom>
        </p:spPr>
        <p:txBody>
          <a:bodyPr vert="horz" lIns="62379" tIns="31191" rIns="62379" bIns="31191" rtlCol="0"/>
          <a:lstStyle>
            <a:lvl1pPr algn="l">
              <a:defRPr sz="800"/>
            </a:lvl1pPr>
          </a:lstStyle>
          <a:p>
            <a:endParaRPr kumimoji="1" lang="ja-JP" altLang="en-US" dirty="0"/>
          </a:p>
        </p:txBody>
      </p:sp>
      <p:sp>
        <p:nvSpPr>
          <p:cNvPr id="3" name="日付プレースホルダー 2"/>
          <p:cNvSpPr>
            <a:spLocks noGrp="1"/>
          </p:cNvSpPr>
          <p:nvPr>
            <p:ph type="dt" idx="1"/>
          </p:nvPr>
        </p:nvSpPr>
        <p:spPr>
          <a:xfrm>
            <a:off x="3814901" y="5"/>
            <a:ext cx="2919799" cy="493806"/>
          </a:xfrm>
          <a:prstGeom prst="rect">
            <a:avLst/>
          </a:prstGeom>
        </p:spPr>
        <p:txBody>
          <a:bodyPr vert="horz" lIns="62379" tIns="31191" rIns="62379" bIns="31191" rtlCol="0"/>
          <a:lstStyle>
            <a:lvl1pPr algn="r">
              <a:defRPr sz="800"/>
            </a:lvl1pPr>
          </a:lstStyle>
          <a:p>
            <a:fld id="{1C44DBBF-58BF-4ABA-9CBD-E3855EF3D0D7}" type="datetimeFigureOut">
              <a:rPr kumimoji="1" lang="ja-JP" altLang="en-US" smtClean="0"/>
              <a:t>2018/4/16</a:t>
            </a:fld>
            <a:endParaRPr kumimoji="1" lang="ja-JP" altLang="en-US" dirty="0"/>
          </a:p>
        </p:txBody>
      </p:sp>
      <p:sp>
        <p:nvSpPr>
          <p:cNvPr id="4" name="スライド イメージ プレースホルダー 3"/>
          <p:cNvSpPr>
            <a:spLocks noGrp="1" noRot="1" noChangeAspect="1"/>
          </p:cNvSpPr>
          <p:nvPr>
            <p:ph type="sldImg" idx="2"/>
          </p:nvPr>
        </p:nvSpPr>
        <p:spPr>
          <a:xfrm>
            <a:off x="696913" y="739775"/>
            <a:ext cx="5341937" cy="3698875"/>
          </a:xfrm>
          <a:prstGeom prst="rect">
            <a:avLst/>
          </a:prstGeom>
          <a:noFill/>
          <a:ln w="12700">
            <a:solidFill>
              <a:prstClr val="black"/>
            </a:solidFill>
          </a:ln>
        </p:spPr>
        <p:txBody>
          <a:bodyPr vert="horz" lIns="62379" tIns="31191" rIns="62379" bIns="31191" rtlCol="0" anchor="ctr"/>
          <a:lstStyle/>
          <a:p>
            <a:endParaRPr lang="ja-JP" altLang="en-US" dirty="0"/>
          </a:p>
        </p:txBody>
      </p:sp>
      <p:sp>
        <p:nvSpPr>
          <p:cNvPr id="5" name="ノート プレースホルダー 4"/>
          <p:cNvSpPr>
            <a:spLocks noGrp="1"/>
          </p:cNvSpPr>
          <p:nvPr>
            <p:ph type="body" sz="quarter" idx="3"/>
          </p:nvPr>
        </p:nvSpPr>
        <p:spPr>
          <a:xfrm>
            <a:off x="673470" y="4686256"/>
            <a:ext cx="5388826" cy="4439896"/>
          </a:xfrm>
          <a:prstGeom prst="rect">
            <a:avLst/>
          </a:prstGeom>
        </p:spPr>
        <p:txBody>
          <a:bodyPr vert="horz" lIns="62379" tIns="31191" rIns="62379" bIns="31191"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8" y="9371422"/>
            <a:ext cx="2918723" cy="492716"/>
          </a:xfrm>
          <a:prstGeom prst="rect">
            <a:avLst/>
          </a:prstGeom>
        </p:spPr>
        <p:txBody>
          <a:bodyPr vert="horz" lIns="62379" tIns="31191" rIns="62379" bIns="31191" rtlCol="0" anchor="b"/>
          <a:lstStyle>
            <a:lvl1pPr algn="l">
              <a:defRPr sz="800"/>
            </a:lvl1pPr>
          </a:lstStyle>
          <a:p>
            <a:endParaRPr kumimoji="1" lang="ja-JP" altLang="en-US" dirty="0"/>
          </a:p>
        </p:txBody>
      </p:sp>
      <p:sp>
        <p:nvSpPr>
          <p:cNvPr id="7" name="スライド番号プレースホルダー 6"/>
          <p:cNvSpPr>
            <a:spLocks noGrp="1"/>
          </p:cNvSpPr>
          <p:nvPr>
            <p:ph type="sldNum" sz="quarter" idx="5"/>
          </p:nvPr>
        </p:nvSpPr>
        <p:spPr>
          <a:xfrm>
            <a:off x="3814901" y="9371422"/>
            <a:ext cx="2919799" cy="492716"/>
          </a:xfrm>
          <a:prstGeom prst="rect">
            <a:avLst/>
          </a:prstGeom>
        </p:spPr>
        <p:txBody>
          <a:bodyPr vert="horz" lIns="62379" tIns="31191" rIns="62379" bIns="31191" rtlCol="0" anchor="b"/>
          <a:lstStyle>
            <a:lvl1pPr algn="r">
              <a:defRPr sz="800"/>
            </a:lvl1pPr>
          </a:lstStyle>
          <a:p>
            <a:fld id="{898C6DBA-8A69-453D-96B5-51B15230765C}" type="slidenum">
              <a:rPr kumimoji="1" lang="ja-JP" altLang="en-US" smtClean="0"/>
              <a:t>‹#›</a:t>
            </a:fld>
            <a:endParaRPr kumimoji="1" lang="ja-JP" altLang="en-US" dirty="0"/>
          </a:p>
        </p:txBody>
      </p:sp>
    </p:spTree>
    <p:extLst>
      <p:ext uri="{BB962C8B-B14F-4D97-AF65-F5344CB8AC3E}">
        <p14:creationId xmlns:p14="http://schemas.microsoft.com/office/powerpoint/2010/main" val="1609671569"/>
      </p:ext>
    </p:extLst>
  </p:cSld>
  <p:clrMap bg1="lt1" tx1="dk1" bg2="lt2" tx2="dk2" accent1="accent1" accent2="accent2" accent3="accent3" accent4="accent4" accent5="accent5" accent6="accent6" hlink="hlink" folHlink="folHlink"/>
  <p:hf hdr="0" ftr="0" dt="0"/>
  <p:notesStyle>
    <a:lvl1pPr marL="0" algn="l" defTabSz="684154" rtl="0" eaLnBrk="1" latinLnBrk="0" hangingPunct="1">
      <a:defRPr kumimoji="1" sz="900" kern="1200">
        <a:solidFill>
          <a:schemeClr val="tx1"/>
        </a:solidFill>
        <a:latin typeface="+mn-lt"/>
        <a:ea typeface="+mn-ea"/>
        <a:cs typeface="+mn-cs"/>
      </a:defRPr>
    </a:lvl1pPr>
    <a:lvl2pPr marL="342077" algn="l" defTabSz="684154" rtl="0" eaLnBrk="1" latinLnBrk="0" hangingPunct="1">
      <a:defRPr kumimoji="1" sz="900" kern="1200">
        <a:solidFill>
          <a:schemeClr val="tx1"/>
        </a:solidFill>
        <a:latin typeface="+mn-lt"/>
        <a:ea typeface="+mn-ea"/>
        <a:cs typeface="+mn-cs"/>
      </a:defRPr>
    </a:lvl2pPr>
    <a:lvl3pPr marL="684154" algn="l" defTabSz="684154" rtl="0" eaLnBrk="1" latinLnBrk="0" hangingPunct="1">
      <a:defRPr kumimoji="1" sz="900" kern="1200">
        <a:solidFill>
          <a:schemeClr val="tx1"/>
        </a:solidFill>
        <a:latin typeface="+mn-lt"/>
        <a:ea typeface="+mn-ea"/>
        <a:cs typeface="+mn-cs"/>
      </a:defRPr>
    </a:lvl3pPr>
    <a:lvl4pPr marL="1026231" algn="l" defTabSz="684154" rtl="0" eaLnBrk="1" latinLnBrk="0" hangingPunct="1">
      <a:defRPr kumimoji="1" sz="900" kern="1200">
        <a:solidFill>
          <a:schemeClr val="tx1"/>
        </a:solidFill>
        <a:latin typeface="+mn-lt"/>
        <a:ea typeface="+mn-ea"/>
        <a:cs typeface="+mn-cs"/>
      </a:defRPr>
    </a:lvl4pPr>
    <a:lvl5pPr marL="1368308" algn="l" defTabSz="684154" rtl="0" eaLnBrk="1" latinLnBrk="0" hangingPunct="1">
      <a:defRPr kumimoji="1" sz="900" kern="1200">
        <a:solidFill>
          <a:schemeClr val="tx1"/>
        </a:solidFill>
        <a:latin typeface="+mn-lt"/>
        <a:ea typeface="+mn-ea"/>
        <a:cs typeface="+mn-cs"/>
      </a:defRPr>
    </a:lvl5pPr>
    <a:lvl6pPr marL="1710385" algn="l" defTabSz="684154" rtl="0" eaLnBrk="1" latinLnBrk="0" hangingPunct="1">
      <a:defRPr kumimoji="1" sz="900" kern="1200">
        <a:solidFill>
          <a:schemeClr val="tx1"/>
        </a:solidFill>
        <a:latin typeface="+mn-lt"/>
        <a:ea typeface="+mn-ea"/>
        <a:cs typeface="+mn-cs"/>
      </a:defRPr>
    </a:lvl6pPr>
    <a:lvl7pPr marL="2052462" algn="l" defTabSz="684154" rtl="0" eaLnBrk="1" latinLnBrk="0" hangingPunct="1">
      <a:defRPr kumimoji="1" sz="900" kern="1200">
        <a:solidFill>
          <a:schemeClr val="tx1"/>
        </a:solidFill>
        <a:latin typeface="+mn-lt"/>
        <a:ea typeface="+mn-ea"/>
        <a:cs typeface="+mn-cs"/>
      </a:defRPr>
    </a:lvl7pPr>
    <a:lvl8pPr marL="2394539" algn="l" defTabSz="684154" rtl="0" eaLnBrk="1" latinLnBrk="0" hangingPunct="1">
      <a:defRPr kumimoji="1" sz="900" kern="1200">
        <a:solidFill>
          <a:schemeClr val="tx1"/>
        </a:solidFill>
        <a:latin typeface="+mn-lt"/>
        <a:ea typeface="+mn-ea"/>
        <a:cs typeface="+mn-cs"/>
      </a:defRPr>
    </a:lvl8pPr>
    <a:lvl9pPr marL="2736616" algn="l" defTabSz="684154" rtl="0" eaLnBrk="1" latinLnBrk="0" hangingPunct="1">
      <a:defRPr kumimoji="1"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5" name="スライド番号プレースホルダー 4"/>
          <p:cNvSpPr>
            <a:spLocks noGrp="1"/>
          </p:cNvSpPr>
          <p:nvPr>
            <p:ph type="sldNum" sz="quarter" idx="10"/>
          </p:nvPr>
        </p:nvSpPr>
        <p:spPr/>
        <p:txBody>
          <a:bodyPr/>
          <a:lstStyle/>
          <a:p>
            <a:fld id="{898C6DBA-8A69-453D-96B5-51B15230765C}" type="slidenum">
              <a:rPr kumimoji="1" lang="ja-JP" altLang="en-US" smtClean="0"/>
              <a:t>0</a:t>
            </a:fld>
            <a:endParaRPr kumimoji="1" lang="ja-JP" altLang="en-US" dirty="0"/>
          </a:p>
        </p:txBody>
      </p:sp>
    </p:spTree>
    <p:extLst>
      <p:ext uri="{BB962C8B-B14F-4D97-AF65-F5344CB8AC3E}">
        <p14:creationId xmlns:p14="http://schemas.microsoft.com/office/powerpoint/2010/main" val="14108640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7"/>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154" indent="0" algn="ctr">
              <a:buNone/>
              <a:defRPr>
                <a:solidFill>
                  <a:schemeClr val="tx1">
                    <a:tint val="75000"/>
                  </a:schemeClr>
                </a:solidFill>
              </a:defRPr>
            </a:lvl2pPr>
            <a:lvl3pPr marL="914308" indent="0" algn="ctr">
              <a:buNone/>
              <a:defRPr>
                <a:solidFill>
                  <a:schemeClr val="tx1">
                    <a:tint val="75000"/>
                  </a:schemeClr>
                </a:solidFill>
              </a:defRPr>
            </a:lvl3pPr>
            <a:lvl4pPr marL="1371462" indent="0" algn="ctr">
              <a:buNone/>
              <a:defRPr>
                <a:solidFill>
                  <a:schemeClr val="tx1">
                    <a:tint val="75000"/>
                  </a:schemeClr>
                </a:solidFill>
              </a:defRPr>
            </a:lvl4pPr>
            <a:lvl5pPr marL="1828617" indent="0" algn="ctr">
              <a:buNone/>
              <a:defRPr>
                <a:solidFill>
                  <a:schemeClr val="tx1">
                    <a:tint val="75000"/>
                  </a:schemeClr>
                </a:solidFill>
              </a:defRPr>
            </a:lvl5pPr>
            <a:lvl6pPr marL="2285771" indent="0" algn="ctr">
              <a:buNone/>
              <a:defRPr>
                <a:solidFill>
                  <a:schemeClr val="tx1">
                    <a:tint val="75000"/>
                  </a:schemeClr>
                </a:solidFill>
              </a:defRPr>
            </a:lvl6pPr>
            <a:lvl7pPr marL="2742926" indent="0" algn="ctr">
              <a:buNone/>
              <a:defRPr>
                <a:solidFill>
                  <a:schemeClr val="tx1">
                    <a:tint val="75000"/>
                  </a:schemeClr>
                </a:solidFill>
              </a:defRPr>
            </a:lvl7pPr>
            <a:lvl8pPr marL="3200080" indent="0" algn="ctr">
              <a:buNone/>
              <a:defRPr>
                <a:solidFill>
                  <a:schemeClr val="tx1">
                    <a:tint val="75000"/>
                  </a:schemeClr>
                </a:solidFill>
              </a:defRPr>
            </a:lvl8pPr>
            <a:lvl9pPr marL="3657234"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sz="1400"/>
            </a:lvl1pPr>
          </a:lstStyle>
          <a:p>
            <a:fld id="{8EA630E9-1B0A-4B1D-BA36-D058A3B76EFC}"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65270629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EA630E9-1B0A-4B1D-BA36-D058A3B76EFC}"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98716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0055624" y="384175"/>
            <a:ext cx="3119702" cy="819308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93076" y="384175"/>
            <a:ext cx="9197446" cy="819308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EA630E9-1B0A-4B1D-BA36-D058A3B76EFC}"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113621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4590F76-8E3F-4636-A9E9-4E648F6AC385}" type="datetimeFigureOut">
              <a:rPr kumimoji="1" lang="ja-JP" altLang="en-US" smtClean="0"/>
              <a:t>2018/4/16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AB051B4-8CDC-43FC-BB3C-3F24E54D5564}" type="slidenum">
              <a:rPr kumimoji="1" lang="ja-JP" altLang="en-US" smtClean="0"/>
              <a:t>‹#›</a:t>
            </a:fld>
            <a:endParaRPr kumimoji="1" lang="ja-JP" altLang="en-US"/>
          </a:p>
        </p:txBody>
      </p:sp>
    </p:spTree>
    <p:extLst>
      <p:ext uri="{BB962C8B-B14F-4D97-AF65-F5344CB8AC3E}">
        <p14:creationId xmlns:p14="http://schemas.microsoft.com/office/powerpoint/2010/main" val="14112953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4590F76-8E3F-4636-A9E9-4E648F6AC385}" type="datetimeFigureOut">
              <a:rPr kumimoji="1" lang="ja-JP" altLang="en-US" smtClean="0"/>
              <a:t>2018/4/16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AB051B4-8CDC-43FC-BB3C-3F24E54D5564}" type="slidenum">
              <a:rPr kumimoji="1" lang="ja-JP" altLang="en-US" smtClean="0"/>
              <a:t>‹#›</a:t>
            </a:fld>
            <a:endParaRPr kumimoji="1" lang="ja-JP" altLang="en-US"/>
          </a:p>
        </p:txBody>
      </p:sp>
    </p:spTree>
    <p:extLst>
      <p:ext uri="{BB962C8B-B14F-4D97-AF65-F5344CB8AC3E}">
        <p14:creationId xmlns:p14="http://schemas.microsoft.com/office/powerpoint/2010/main" val="33882519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6275" y="1709738"/>
            <a:ext cx="8543925"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76275" y="4589463"/>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4590F76-8E3F-4636-A9E9-4E648F6AC385}" type="datetimeFigureOut">
              <a:rPr kumimoji="1" lang="ja-JP" altLang="en-US" smtClean="0"/>
              <a:t>2018/4/16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AB051B4-8CDC-43FC-BB3C-3F24E54D5564}" type="slidenum">
              <a:rPr kumimoji="1" lang="ja-JP" altLang="en-US" smtClean="0"/>
              <a:t>‹#›</a:t>
            </a:fld>
            <a:endParaRPr kumimoji="1" lang="ja-JP" altLang="en-US"/>
          </a:p>
        </p:txBody>
      </p:sp>
    </p:spTree>
    <p:extLst>
      <p:ext uri="{BB962C8B-B14F-4D97-AF65-F5344CB8AC3E}">
        <p14:creationId xmlns:p14="http://schemas.microsoft.com/office/powerpoint/2010/main" val="13256892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81038" y="1825625"/>
            <a:ext cx="4195762"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29200" y="1825625"/>
            <a:ext cx="4195763"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4590F76-8E3F-4636-A9E9-4E648F6AC385}" type="datetimeFigureOut">
              <a:rPr kumimoji="1" lang="ja-JP" altLang="en-US" smtClean="0"/>
              <a:t>2018/4/16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AB051B4-8CDC-43FC-BB3C-3F24E54D5564}" type="slidenum">
              <a:rPr kumimoji="1" lang="ja-JP" altLang="en-US" smtClean="0"/>
              <a:t>‹#›</a:t>
            </a:fld>
            <a:endParaRPr kumimoji="1" lang="ja-JP" altLang="en-US"/>
          </a:p>
        </p:txBody>
      </p:sp>
    </p:spTree>
    <p:extLst>
      <p:ext uri="{BB962C8B-B14F-4D97-AF65-F5344CB8AC3E}">
        <p14:creationId xmlns:p14="http://schemas.microsoft.com/office/powerpoint/2010/main" val="20943575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365125"/>
            <a:ext cx="8543925"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82625" y="2505075"/>
            <a:ext cx="4191000"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14913" y="2505075"/>
            <a:ext cx="421163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4590F76-8E3F-4636-A9E9-4E648F6AC385}" type="datetimeFigureOut">
              <a:rPr kumimoji="1" lang="ja-JP" altLang="en-US" smtClean="0"/>
              <a:t>2018/4/16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AB051B4-8CDC-43FC-BB3C-3F24E54D5564}" type="slidenum">
              <a:rPr kumimoji="1" lang="ja-JP" altLang="en-US" smtClean="0"/>
              <a:t>‹#›</a:t>
            </a:fld>
            <a:endParaRPr kumimoji="1" lang="ja-JP" altLang="en-US"/>
          </a:p>
        </p:txBody>
      </p:sp>
    </p:spTree>
    <p:extLst>
      <p:ext uri="{BB962C8B-B14F-4D97-AF65-F5344CB8AC3E}">
        <p14:creationId xmlns:p14="http://schemas.microsoft.com/office/powerpoint/2010/main" val="21327442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4590F76-8E3F-4636-A9E9-4E648F6AC385}" type="datetimeFigureOut">
              <a:rPr kumimoji="1" lang="ja-JP" altLang="en-US" smtClean="0"/>
              <a:t>2018/4/16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AB051B4-8CDC-43FC-BB3C-3F24E54D5564}" type="slidenum">
              <a:rPr kumimoji="1" lang="ja-JP" altLang="en-US" smtClean="0"/>
              <a:t>‹#›</a:t>
            </a:fld>
            <a:endParaRPr kumimoji="1" lang="ja-JP" altLang="en-US"/>
          </a:p>
        </p:txBody>
      </p:sp>
    </p:spTree>
    <p:extLst>
      <p:ext uri="{BB962C8B-B14F-4D97-AF65-F5344CB8AC3E}">
        <p14:creationId xmlns:p14="http://schemas.microsoft.com/office/powerpoint/2010/main" val="7571217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4590F76-8E3F-4636-A9E9-4E648F6AC385}" type="datetimeFigureOut">
              <a:rPr kumimoji="1" lang="ja-JP" altLang="en-US" smtClean="0"/>
              <a:t>2018/4/16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AB051B4-8CDC-43FC-BB3C-3F24E54D5564}" type="slidenum">
              <a:rPr kumimoji="1" lang="ja-JP" altLang="en-US" smtClean="0"/>
              <a:t>‹#›</a:t>
            </a:fld>
            <a:endParaRPr kumimoji="1" lang="ja-JP" altLang="en-US"/>
          </a:p>
        </p:txBody>
      </p:sp>
    </p:spTree>
    <p:extLst>
      <p:ext uri="{BB962C8B-B14F-4D97-AF65-F5344CB8AC3E}">
        <p14:creationId xmlns:p14="http://schemas.microsoft.com/office/powerpoint/2010/main" val="18339800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457200"/>
            <a:ext cx="3194050"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4590F76-8E3F-4636-A9E9-4E648F6AC385}" type="datetimeFigureOut">
              <a:rPr kumimoji="1" lang="ja-JP" altLang="en-US" smtClean="0"/>
              <a:t>2018/4/16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AB051B4-8CDC-43FC-BB3C-3F24E54D5564}" type="slidenum">
              <a:rPr kumimoji="1" lang="ja-JP" altLang="en-US" smtClean="0"/>
              <a:t>‹#›</a:t>
            </a:fld>
            <a:endParaRPr kumimoji="1" lang="ja-JP" altLang="en-US"/>
          </a:p>
        </p:txBody>
      </p:sp>
    </p:spTree>
    <p:extLst>
      <p:ext uri="{BB962C8B-B14F-4D97-AF65-F5344CB8AC3E}">
        <p14:creationId xmlns:p14="http://schemas.microsoft.com/office/powerpoint/2010/main" val="2725151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sz="1400"/>
            </a:lvl1pPr>
          </a:lstStyle>
          <a:p>
            <a:fld id="{8EA630E9-1B0A-4B1D-BA36-D058A3B76EFC}"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546888576"/>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457200"/>
            <a:ext cx="3194050"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4590F76-8E3F-4636-A9E9-4E648F6AC385}" type="datetimeFigureOut">
              <a:rPr kumimoji="1" lang="ja-JP" altLang="en-US" smtClean="0"/>
              <a:t>2018/4/16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AB051B4-8CDC-43FC-BB3C-3F24E54D5564}" type="slidenum">
              <a:rPr kumimoji="1" lang="ja-JP" altLang="en-US" smtClean="0"/>
              <a:t>‹#›</a:t>
            </a:fld>
            <a:endParaRPr kumimoji="1" lang="ja-JP" altLang="en-US"/>
          </a:p>
        </p:txBody>
      </p:sp>
    </p:spTree>
    <p:extLst>
      <p:ext uri="{BB962C8B-B14F-4D97-AF65-F5344CB8AC3E}">
        <p14:creationId xmlns:p14="http://schemas.microsoft.com/office/powerpoint/2010/main" val="3601225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4590F76-8E3F-4636-A9E9-4E648F6AC385}" type="datetimeFigureOut">
              <a:rPr kumimoji="1" lang="ja-JP" altLang="en-US" smtClean="0"/>
              <a:t>2018/4/16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AB051B4-8CDC-43FC-BB3C-3F24E54D5564}" type="slidenum">
              <a:rPr kumimoji="1" lang="ja-JP" altLang="en-US" smtClean="0"/>
              <a:t>‹#›</a:t>
            </a:fld>
            <a:endParaRPr kumimoji="1" lang="ja-JP" altLang="en-US"/>
          </a:p>
        </p:txBody>
      </p:sp>
    </p:spTree>
    <p:extLst>
      <p:ext uri="{BB962C8B-B14F-4D97-AF65-F5344CB8AC3E}">
        <p14:creationId xmlns:p14="http://schemas.microsoft.com/office/powerpoint/2010/main" val="2574616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9775" y="365125"/>
            <a:ext cx="2135188"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81038" y="365125"/>
            <a:ext cx="6256337"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4590F76-8E3F-4636-A9E9-4E648F6AC385}" type="datetimeFigureOut">
              <a:rPr kumimoji="1" lang="ja-JP" altLang="en-US" smtClean="0"/>
              <a:t>2018/4/16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AB051B4-8CDC-43FC-BB3C-3F24E54D5564}" type="slidenum">
              <a:rPr kumimoji="1" lang="ja-JP" altLang="en-US" smtClean="0"/>
              <a:t>‹#›</a:t>
            </a:fld>
            <a:endParaRPr kumimoji="1" lang="ja-JP" altLang="en-US"/>
          </a:p>
        </p:txBody>
      </p:sp>
    </p:spTree>
    <p:extLst>
      <p:ext uri="{BB962C8B-B14F-4D97-AF65-F5344CB8AC3E}">
        <p14:creationId xmlns:p14="http://schemas.microsoft.com/office/powerpoint/2010/main" val="18651060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4590F76-8E3F-4636-A9E9-4E648F6AC385}" type="datetimeFigureOut">
              <a:rPr kumimoji="1" lang="ja-JP" altLang="en-US" smtClean="0"/>
              <a:t>2018/4/16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AB051B4-8CDC-43FC-BB3C-3F24E54D5564}" type="slidenum">
              <a:rPr kumimoji="1" lang="ja-JP" altLang="en-US" smtClean="0"/>
              <a:t>‹#›</a:t>
            </a:fld>
            <a:endParaRPr kumimoji="1" lang="ja-JP" altLang="en-US"/>
          </a:p>
        </p:txBody>
      </p:sp>
    </p:spTree>
    <p:extLst>
      <p:ext uri="{BB962C8B-B14F-4D97-AF65-F5344CB8AC3E}">
        <p14:creationId xmlns:p14="http://schemas.microsoft.com/office/powerpoint/2010/main" val="390061930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2"/>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4"/>
            <a:ext cx="8420100" cy="1500187"/>
          </a:xfrm>
        </p:spPr>
        <p:txBody>
          <a:bodyPr anchor="b"/>
          <a:lstStyle>
            <a:lvl1pPr marL="0" indent="0">
              <a:buNone/>
              <a:defRPr sz="2000">
                <a:solidFill>
                  <a:schemeClr val="tx1">
                    <a:tint val="75000"/>
                  </a:schemeClr>
                </a:solidFill>
              </a:defRPr>
            </a:lvl1pPr>
            <a:lvl2pPr marL="457154" indent="0">
              <a:buNone/>
              <a:defRPr sz="1786">
                <a:solidFill>
                  <a:schemeClr val="tx1">
                    <a:tint val="75000"/>
                  </a:schemeClr>
                </a:solidFill>
              </a:defRPr>
            </a:lvl2pPr>
            <a:lvl3pPr marL="914308" indent="0">
              <a:buNone/>
              <a:defRPr sz="1571">
                <a:solidFill>
                  <a:schemeClr val="tx1">
                    <a:tint val="75000"/>
                  </a:schemeClr>
                </a:solidFill>
              </a:defRPr>
            </a:lvl3pPr>
            <a:lvl4pPr marL="1371462" indent="0">
              <a:buNone/>
              <a:defRPr sz="1429">
                <a:solidFill>
                  <a:schemeClr val="tx1">
                    <a:tint val="75000"/>
                  </a:schemeClr>
                </a:solidFill>
              </a:defRPr>
            </a:lvl4pPr>
            <a:lvl5pPr marL="1828617" indent="0">
              <a:buNone/>
              <a:defRPr sz="1429">
                <a:solidFill>
                  <a:schemeClr val="tx1">
                    <a:tint val="75000"/>
                  </a:schemeClr>
                </a:solidFill>
              </a:defRPr>
            </a:lvl5pPr>
            <a:lvl6pPr marL="2285771" indent="0">
              <a:buNone/>
              <a:defRPr sz="1429">
                <a:solidFill>
                  <a:schemeClr val="tx1">
                    <a:tint val="75000"/>
                  </a:schemeClr>
                </a:solidFill>
              </a:defRPr>
            </a:lvl6pPr>
            <a:lvl7pPr marL="2742926" indent="0">
              <a:buNone/>
              <a:defRPr sz="1429">
                <a:solidFill>
                  <a:schemeClr val="tx1">
                    <a:tint val="75000"/>
                  </a:schemeClr>
                </a:solidFill>
              </a:defRPr>
            </a:lvl7pPr>
            <a:lvl8pPr marL="3200080" indent="0">
              <a:buNone/>
              <a:defRPr sz="1429">
                <a:solidFill>
                  <a:schemeClr val="tx1">
                    <a:tint val="75000"/>
                  </a:schemeClr>
                </a:solidFill>
              </a:defRPr>
            </a:lvl8pPr>
            <a:lvl9pPr marL="3657234" indent="0">
              <a:buNone/>
              <a:defRPr sz="1429">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EA630E9-1B0A-4B1D-BA36-D058A3B76EFC}"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120460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93078" y="2239963"/>
            <a:ext cx="6158574" cy="6337300"/>
          </a:xfrm>
        </p:spPr>
        <p:txBody>
          <a:bodyPr/>
          <a:lstStyle>
            <a:lvl1pPr>
              <a:defRPr sz="2786"/>
            </a:lvl1pPr>
            <a:lvl2pPr>
              <a:defRPr sz="2429"/>
            </a:lvl2pPr>
            <a:lvl3pPr>
              <a:defRPr sz="2000"/>
            </a:lvl3pPr>
            <a:lvl4pPr>
              <a:defRPr sz="1786"/>
            </a:lvl4pPr>
            <a:lvl5pPr>
              <a:defRPr sz="1786"/>
            </a:lvl5pPr>
            <a:lvl6pPr>
              <a:defRPr sz="1786"/>
            </a:lvl6pPr>
            <a:lvl7pPr>
              <a:defRPr sz="1786"/>
            </a:lvl7pPr>
            <a:lvl8pPr>
              <a:defRPr sz="1786"/>
            </a:lvl8pPr>
            <a:lvl9pPr>
              <a:defRPr sz="1786"/>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7016751" y="2239963"/>
            <a:ext cx="6158574" cy="6337300"/>
          </a:xfrm>
        </p:spPr>
        <p:txBody>
          <a:bodyPr/>
          <a:lstStyle>
            <a:lvl1pPr>
              <a:defRPr sz="2786"/>
            </a:lvl1pPr>
            <a:lvl2pPr>
              <a:defRPr sz="2429"/>
            </a:lvl2pPr>
            <a:lvl3pPr>
              <a:defRPr sz="2000"/>
            </a:lvl3pPr>
            <a:lvl4pPr>
              <a:defRPr sz="1786"/>
            </a:lvl4pPr>
            <a:lvl5pPr>
              <a:defRPr sz="1786"/>
            </a:lvl5pPr>
            <a:lvl6pPr>
              <a:defRPr sz="1786"/>
            </a:lvl6pPr>
            <a:lvl7pPr>
              <a:defRPr sz="1786"/>
            </a:lvl7pPr>
            <a:lvl8pPr>
              <a:defRPr sz="1786"/>
            </a:lvl8pPr>
            <a:lvl9pPr>
              <a:defRPr sz="1786"/>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EA630E9-1B0A-4B1D-BA36-D058A3B76EFC}"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89469771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29" b="1"/>
            </a:lvl1pPr>
            <a:lvl2pPr marL="457154" indent="0">
              <a:buNone/>
              <a:defRPr sz="2000" b="1"/>
            </a:lvl2pPr>
            <a:lvl3pPr marL="914308" indent="0">
              <a:buNone/>
              <a:defRPr sz="1786" b="1"/>
            </a:lvl3pPr>
            <a:lvl4pPr marL="1371462" indent="0">
              <a:buNone/>
              <a:defRPr sz="1571" b="1"/>
            </a:lvl4pPr>
            <a:lvl5pPr marL="1828617" indent="0">
              <a:buNone/>
              <a:defRPr sz="1571" b="1"/>
            </a:lvl5pPr>
            <a:lvl6pPr marL="2285771" indent="0">
              <a:buNone/>
              <a:defRPr sz="1571" b="1"/>
            </a:lvl6pPr>
            <a:lvl7pPr marL="2742926" indent="0">
              <a:buNone/>
              <a:defRPr sz="1571" b="1"/>
            </a:lvl7pPr>
            <a:lvl8pPr marL="3200080" indent="0">
              <a:buNone/>
              <a:defRPr sz="1571" b="1"/>
            </a:lvl8pPr>
            <a:lvl9pPr marL="3657234" indent="0">
              <a:buNone/>
              <a:defRPr sz="1571"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29"/>
            </a:lvl1pPr>
            <a:lvl2pPr>
              <a:defRPr sz="2000"/>
            </a:lvl2pPr>
            <a:lvl3pPr>
              <a:defRPr sz="1786"/>
            </a:lvl3pPr>
            <a:lvl4pPr>
              <a:defRPr sz="1571"/>
            </a:lvl4pPr>
            <a:lvl5pPr>
              <a:defRPr sz="1571"/>
            </a:lvl5pPr>
            <a:lvl6pPr>
              <a:defRPr sz="1571"/>
            </a:lvl6pPr>
            <a:lvl7pPr>
              <a:defRPr sz="1571"/>
            </a:lvl7pPr>
            <a:lvl8pPr>
              <a:defRPr sz="1571"/>
            </a:lvl8pPr>
            <a:lvl9pPr>
              <a:defRPr sz="1571"/>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2" y="1535113"/>
            <a:ext cx="4378590" cy="639762"/>
          </a:xfrm>
        </p:spPr>
        <p:txBody>
          <a:bodyPr anchor="b"/>
          <a:lstStyle>
            <a:lvl1pPr marL="0" indent="0">
              <a:buNone/>
              <a:defRPr sz="2429" b="1"/>
            </a:lvl1pPr>
            <a:lvl2pPr marL="457154" indent="0">
              <a:buNone/>
              <a:defRPr sz="2000" b="1"/>
            </a:lvl2pPr>
            <a:lvl3pPr marL="914308" indent="0">
              <a:buNone/>
              <a:defRPr sz="1786" b="1"/>
            </a:lvl3pPr>
            <a:lvl4pPr marL="1371462" indent="0">
              <a:buNone/>
              <a:defRPr sz="1571" b="1"/>
            </a:lvl4pPr>
            <a:lvl5pPr marL="1828617" indent="0">
              <a:buNone/>
              <a:defRPr sz="1571" b="1"/>
            </a:lvl5pPr>
            <a:lvl6pPr marL="2285771" indent="0">
              <a:buNone/>
              <a:defRPr sz="1571" b="1"/>
            </a:lvl6pPr>
            <a:lvl7pPr marL="2742926" indent="0">
              <a:buNone/>
              <a:defRPr sz="1571" b="1"/>
            </a:lvl7pPr>
            <a:lvl8pPr marL="3200080" indent="0">
              <a:buNone/>
              <a:defRPr sz="1571" b="1"/>
            </a:lvl8pPr>
            <a:lvl9pPr marL="3657234" indent="0">
              <a:buNone/>
              <a:defRPr sz="1571"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2" y="2174875"/>
            <a:ext cx="4378590" cy="3951288"/>
          </a:xfrm>
        </p:spPr>
        <p:txBody>
          <a:bodyPr/>
          <a:lstStyle>
            <a:lvl1pPr>
              <a:defRPr sz="2429"/>
            </a:lvl1pPr>
            <a:lvl2pPr>
              <a:defRPr sz="2000"/>
            </a:lvl2pPr>
            <a:lvl3pPr>
              <a:defRPr sz="1786"/>
            </a:lvl3pPr>
            <a:lvl4pPr>
              <a:defRPr sz="1571"/>
            </a:lvl4pPr>
            <a:lvl5pPr>
              <a:defRPr sz="1571"/>
            </a:lvl5pPr>
            <a:lvl6pPr>
              <a:defRPr sz="1571"/>
            </a:lvl6pPr>
            <a:lvl7pPr>
              <a:defRPr sz="1571"/>
            </a:lvl7pPr>
            <a:lvl8pPr>
              <a:defRPr sz="1571"/>
            </a:lvl8pPr>
            <a:lvl9pPr>
              <a:defRPr sz="1571"/>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endParaRPr lang="ja-JP" altLang="en-US" dirty="0">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8EA630E9-1B0A-4B1D-BA36-D058A3B76EFC}"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92590432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endParaRPr lang="ja-JP" altLang="en-US" dirty="0">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dirty="0">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8EA630E9-1B0A-4B1D-BA36-D058A3B76EFC}"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684120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lang="ja-JP" altLang="en-US" dirty="0">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dirty="0">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8EA630E9-1B0A-4B1D-BA36-D058A3B76EFC}"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563946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14"/>
            </a:lvl1pPr>
            <a:lvl2pPr>
              <a:defRPr sz="2786"/>
            </a:lvl2pPr>
            <a:lvl3pPr>
              <a:defRPr sz="2429"/>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1" y="1435101"/>
            <a:ext cx="3259006" cy="4691063"/>
          </a:xfrm>
        </p:spPr>
        <p:txBody>
          <a:bodyPr/>
          <a:lstStyle>
            <a:lvl1pPr marL="0" indent="0">
              <a:buNone/>
              <a:defRPr sz="1429"/>
            </a:lvl1pPr>
            <a:lvl2pPr marL="457154" indent="0">
              <a:buNone/>
              <a:defRPr sz="1214"/>
            </a:lvl2pPr>
            <a:lvl3pPr marL="914308" indent="0">
              <a:buNone/>
              <a:defRPr sz="1000"/>
            </a:lvl3pPr>
            <a:lvl4pPr marL="1371462" indent="0">
              <a:buNone/>
              <a:defRPr sz="929"/>
            </a:lvl4pPr>
            <a:lvl5pPr marL="1828617" indent="0">
              <a:buNone/>
              <a:defRPr sz="929"/>
            </a:lvl5pPr>
            <a:lvl6pPr marL="2285771" indent="0">
              <a:buNone/>
              <a:defRPr sz="929"/>
            </a:lvl6pPr>
            <a:lvl7pPr marL="2742926" indent="0">
              <a:buNone/>
              <a:defRPr sz="929"/>
            </a:lvl7pPr>
            <a:lvl8pPr marL="3200080" indent="0">
              <a:buNone/>
              <a:defRPr sz="929"/>
            </a:lvl8pPr>
            <a:lvl9pPr marL="3657234" indent="0">
              <a:buNone/>
              <a:defRPr sz="929"/>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EA630E9-1B0A-4B1D-BA36-D058A3B76EFC}"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514412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14"/>
            </a:lvl1pPr>
            <a:lvl2pPr marL="457154" indent="0">
              <a:buNone/>
              <a:defRPr sz="2786"/>
            </a:lvl2pPr>
            <a:lvl3pPr marL="914308" indent="0">
              <a:buNone/>
              <a:defRPr sz="2429"/>
            </a:lvl3pPr>
            <a:lvl4pPr marL="1371462" indent="0">
              <a:buNone/>
              <a:defRPr sz="2000"/>
            </a:lvl4pPr>
            <a:lvl5pPr marL="1828617" indent="0">
              <a:buNone/>
              <a:defRPr sz="2000"/>
            </a:lvl5pPr>
            <a:lvl6pPr marL="2285771" indent="0">
              <a:buNone/>
              <a:defRPr sz="2000"/>
            </a:lvl6pPr>
            <a:lvl7pPr marL="2742926" indent="0">
              <a:buNone/>
              <a:defRPr sz="2000"/>
            </a:lvl7pPr>
            <a:lvl8pPr marL="3200080" indent="0">
              <a:buNone/>
              <a:defRPr sz="2000"/>
            </a:lvl8pPr>
            <a:lvl9pPr marL="3657234"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29"/>
            </a:lvl1pPr>
            <a:lvl2pPr marL="457154" indent="0">
              <a:buNone/>
              <a:defRPr sz="1214"/>
            </a:lvl2pPr>
            <a:lvl3pPr marL="914308" indent="0">
              <a:buNone/>
              <a:defRPr sz="1000"/>
            </a:lvl3pPr>
            <a:lvl4pPr marL="1371462" indent="0">
              <a:buNone/>
              <a:defRPr sz="929"/>
            </a:lvl4pPr>
            <a:lvl5pPr marL="1828617" indent="0">
              <a:buNone/>
              <a:defRPr sz="929"/>
            </a:lvl5pPr>
            <a:lvl6pPr marL="2285771" indent="0">
              <a:buNone/>
              <a:defRPr sz="929"/>
            </a:lvl6pPr>
            <a:lvl7pPr marL="2742926" indent="0">
              <a:buNone/>
              <a:defRPr sz="929"/>
            </a:lvl7pPr>
            <a:lvl8pPr marL="3200080" indent="0">
              <a:buNone/>
              <a:defRPr sz="929"/>
            </a:lvl8pPr>
            <a:lvl9pPr marL="3657234" indent="0">
              <a:buNone/>
              <a:defRPr sz="929"/>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EA630E9-1B0A-4B1D-BA36-D058A3B76EFC}"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4064831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128001" tIns="64001" rIns="128001" bIns="64001"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128001" tIns="64001" rIns="128001" bIns="64001"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2"/>
            <a:ext cx="2311400" cy="365125"/>
          </a:xfrm>
          <a:prstGeom prst="rect">
            <a:avLst/>
          </a:prstGeom>
        </p:spPr>
        <p:txBody>
          <a:bodyPr vert="horz" lIns="128001" tIns="64001" rIns="128001" bIns="64001" rtlCol="0" anchor="ctr"/>
          <a:lstStyle>
            <a:lvl1pPr algn="l">
              <a:defRPr sz="1214">
                <a:solidFill>
                  <a:schemeClr val="tx1">
                    <a:tint val="75000"/>
                  </a:schemeClr>
                </a:solidFill>
              </a:defRPr>
            </a:lvl1pPr>
          </a:lstStyle>
          <a:p>
            <a:pPr defTabSz="914418"/>
            <a:endParaRPr lang="ja-JP" altLang="en-US" dirty="0">
              <a:solidFill>
                <a:prstClr val="black">
                  <a:tint val="75000"/>
                </a:prstClr>
              </a:solidFill>
            </a:endParaRPr>
          </a:p>
        </p:txBody>
      </p:sp>
      <p:sp>
        <p:nvSpPr>
          <p:cNvPr id="5" name="フッター プレースホルダー 4"/>
          <p:cNvSpPr>
            <a:spLocks noGrp="1"/>
          </p:cNvSpPr>
          <p:nvPr>
            <p:ph type="ftr" sz="quarter" idx="3"/>
          </p:nvPr>
        </p:nvSpPr>
        <p:spPr>
          <a:xfrm>
            <a:off x="3384550" y="6356352"/>
            <a:ext cx="3136900" cy="365125"/>
          </a:xfrm>
          <a:prstGeom prst="rect">
            <a:avLst/>
          </a:prstGeom>
        </p:spPr>
        <p:txBody>
          <a:bodyPr vert="horz" lIns="128001" tIns="64001" rIns="128001" bIns="64001" rtlCol="0" anchor="ctr"/>
          <a:lstStyle>
            <a:lvl1pPr algn="ctr">
              <a:defRPr sz="1214">
                <a:solidFill>
                  <a:schemeClr val="tx1">
                    <a:tint val="75000"/>
                  </a:schemeClr>
                </a:solidFill>
              </a:defRPr>
            </a:lvl1pPr>
          </a:lstStyle>
          <a:p>
            <a:pPr defTabSz="914418"/>
            <a:endParaRPr lang="ja-JP" altLang="en-US" dirty="0">
              <a:solidFill>
                <a:prstClr val="black">
                  <a:tint val="75000"/>
                </a:prstClr>
              </a:solidFill>
            </a:endParaRPr>
          </a:p>
        </p:txBody>
      </p:sp>
      <p:sp>
        <p:nvSpPr>
          <p:cNvPr id="6" name="スライド番号プレースホルダー 5"/>
          <p:cNvSpPr>
            <a:spLocks noGrp="1"/>
          </p:cNvSpPr>
          <p:nvPr>
            <p:ph type="sldNum" sz="quarter" idx="4"/>
          </p:nvPr>
        </p:nvSpPr>
        <p:spPr>
          <a:xfrm>
            <a:off x="7099300" y="6356352"/>
            <a:ext cx="2311400" cy="365125"/>
          </a:xfrm>
          <a:prstGeom prst="rect">
            <a:avLst/>
          </a:prstGeom>
        </p:spPr>
        <p:txBody>
          <a:bodyPr vert="horz" lIns="128001" tIns="64001" rIns="128001" bIns="64001" rtlCol="0" anchor="ctr"/>
          <a:lstStyle>
            <a:lvl1pPr algn="r">
              <a:defRPr sz="1400">
                <a:solidFill>
                  <a:schemeClr val="tx1">
                    <a:tint val="75000"/>
                  </a:schemeClr>
                </a:solidFill>
              </a:defRPr>
            </a:lvl1pPr>
          </a:lstStyle>
          <a:p>
            <a:pPr defTabSz="914418"/>
            <a:fld id="{8EA630E9-1B0A-4B1D-BA36-D058A3B76EFC}" type="slidenum">
              <a:rPr lang="ja-JP" altLang="en-US" smtClean="0">
                <a:solidFill>
                  <a:prstClr val="black">
                    <a:tint val="75000"/>
                  </a:prstClr>
                </a:solidFill>
              </a:rPr>
              <a:pPr defTabSz="914418"/>
              <a:t>‹#›</a:t>
            </a:fld>
            <a:endParaRPr lang="ja-JP" altLang="en-US" dirty="0">
              <a:solidFill>
                <a:prstClr val="black">
                  <a:tint val="75000"/>
                </a:prstClr>
              </a:solidFill>
            </a:endParaRPr>
          </a:p>
        </p:txBody>
      </p:sp>
    </p:spTree>
    <p:extLst>
      <p:ext uri="{BB962C8B-B14F-4D97-AF65-F5344CB8AC3E}">
        <p14:creationId xmlns:p14="http://schemas.microsoft.com/office/powerpoint/2010/main" val="125253122"/>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timing>
    <p:tnLst>
      <p:par>
        <p:cTn id="1" dur="indefinite" restart="never" nodeType="tmRoot"/>
      </p:par>
    </p:tnLst>
  </p:timing>
  <p:hf hdr="0" ftr="0" dt="0"/>
  <p:txStyles>
    <p:titleStyle>
      <a:lvl1pPr algn="ctr" defTabSz="914308" rtl="0" eaLnBrk="1" latinLnBrk="0" hangingPunct="1">
        <a:spcBef>
          <a:spcPct val="0"/>
        </a:spcBef>
        <a:buNone/>
        <a:defRPr kumimoji="1" sz="4429" kern="1200">
          <a:solidFill>
            <a:schemeClr val="tx1"/>
          </a:solidFill>
          <a:latin typeface="+mj-lt"/>
          <a:ea typeface="+mj-ea"/>
          <a:cs typeface="+mj-cs"/>
        </a:defRPr>
      </a:lvl1pPr>
    </p:titleStyle>
    <p:bodyStyle>
      <a:lvl1pPr marL="342866" indent="-342866" algn="l" defTabSz="91430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876" indent="-285721" algn="l" defTabSz="91430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2886" indent="-228577" algn="l" defTabSz="91430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040" indent="-228577" algn="l" defTabSz="91430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194" indent="-228577" algn="l" defTabSz="91430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348" indent="-228577" algn="l" defTabSz="91430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502" indent="-228577" algn="l" defTabSz="91430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658" indent="-228577" algn="l" defTabSz="91430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5812" indent="-228577" algn="l" defTabSz="91430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308" rtl="0" eaLnBrk="1" latinLnBrk="0" hangingPunct="1">
        <a:defRPr kumimoji="1" sz="1786" kern="1200">
          <a:solidFill>
            <a:schemeClr val="tx1"/>
          </a:solidFill>
          <a:latin typeface="+mn-lt"/>
          <a:ea typeface="+mn-ea"/>
          <a:cs typeface="+mn-cs"/>
        </a:defRPr>
      </a:lvl1pPr>
      <a:lvl2pPr marL="457154" algn="l" defTabSz="914308" rtl="0" eaLnBrk="1" latinLnBrk="0" hangingPunct="1">
        <a:defRPr kumimoji="1" sz="1786" kern="1200">
          <a:solidFill>
            <a:schemeClr val="tx1"/>
          </a:solidFill>
          <a:latin typeface="+mn-lt"/>
          <a:ea typeface="+mn-ea"/>
          <a:cs typeface="+mn-cs"/>
        </a:defRPr>
      </a:lvl2pPr>
      <a:lvl3pPr marL="914308" algn="l" defTabSz="914308" rtl="0" eaLnBrk="1" latinLnBrk="0" hangingPunct="1">
        <a:defRPr kumimoji="1" sz="1786" kern="1200">
          <a:solidFill>
            <a:schemeClr val="tx1"/>
          </a:solidFill>
          <a:latin typeface="+mn-lt"/>
          <a:ea typeface="+mn-ea"/>
          <a:cs typeface="+mn-cs"/>
        </a:defRPr>
      </a:lvl3pPr>
      <a:lvl4pPr marL="1371462" algn="l" defTabSz="914308" rtl="0" eaLnBrk="1" latinLnBrk="0" hangingPunct="1">
        <a:defRPr kumimoji="1" sz="1786" kern="1200">
          <a:solidFill>
            <a:schemeClr val="tx1"/>
          </a:solidFill>
          <a:latin typeface="+mn-lt"/>
          <a:ea typeface="+mn-ea"/>
          <a:cs typeface="+mn-cs"/>
        </a:defRPr>
      </a:lvl4pPr>
      <a:lvl5pPr marL="1828617" algn="l" defTabSz="914308" rtl="0" eaLnBrk="1" latinLnBrk="0" hangingPunct="1">
        <a:defRPr kumimoji="1" sz="1786" kern="1200">
          <a:solidFill>
            <a:schemeClr val="tx1"/>
          </a:solidFill>
          <a:latin typeface="+mn-lt"/>
          <a:ea typeface="+mn-ea"/>
          <a:cs typeface="+mn-cs"/>
        </a:defRPr>
      </a:lvl5pPr>
      <a:lvl6pPr marL="2285771" algn="l" defTabSz="914308" rtl="0" eaLnBrk="1" latinLnBrk="0" hangingPunct="1">
        <a:defRPr kumimoji="1" sz="1786" kern="1200">
          <a:solidFill>
            <a:schemeClr val="tx1"/>
          </a:solidFill>
          <a:latin typeface="+mn-lt"/>
          <a:ea typeface="+mn-ea"/>
          <a:cs typeface="+mn-cs"/>
        </a:defRPr>
      </a:lvl6pPr>
      <a:lvl7pPr marL="2742926" algn="l" defTabSz="914308" rtl="0" eaLnBrk="1" latinLnBrk="0" hangingPunct="1">
        <a:defRPr kumimoji="1" sz="1786" kern="1200">
          <a:solidFill>
            <a:schemeClr val="tx1"/>
          </a:solidFill>
          <a:latin typeface="+mn-lt"/>
          <a:ea typeface="+mn-ea"/>
          <a:cs typeface="+mn-cs"/>
        </a:defRPr>
      </a:lvl7pPr>
      <a:lvl8pPr marL="3200080" algn="l" defTabSz="914308" rtl="0" eaLnBrk="1" latinLnBrk="0" hangingPunct="1">
        <a:defRPr kumimoji="1" sz="1786" kern="1200">
          <a:solidFill>
            <a:schemeClr val="tx1"/>
          </a:solidFill>
          <a:latin typeface="+mn-lt"/>
          <a:ea typeface="+mn-ea"/>
          <a:cs typeface="+mn-cs"/>
        </a:defRPr>
      </a:lvl8pPr>
      <a:lvl9pPr marL="3657234" algn="l" defTabSz="914308" rtl="0" eaLnBrk="1" latinLnBrk="0" hangingPunct="1">
        <a:defRPr kumimoji="1" sz="1786"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590F76-8E3F-4636-A9E9-4E648F6AC385}" type="datetimeFigureOut">
              <a:rPr kumimoji="1" lang="ja-JP" altLang="en-US" smtClean="0"/>
              <a:t>2018/4/16</a:t>
            </a:fld>
            <a:endParaRPr kumimoji="1" lang="ja-JP" altLang="en-US"/>
          </a:p>
        </p:txBody>
      </p:sp>
      <p:sp>
        <p:nvSpPr>
          <p:cNvPr id="5" name="フッター プレースホルダー 4"/>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B051B4-8CDC-43FC-BB3C-3F24E54D5564}" type="slidenum">
              <a:rPr kumimoji="1" lang="ja-JP" altLang="en-US" smtClean="0"/>
              <a:t>‹#›</a:t>
            </a:fld>
            <a:endParaRPr kumimoji="1" lang="ja-JP" altLang="en-US"/>
          </a:p>
        </p:txBody>
      </p:sp>
    </p:spTree>
    <p:extLst>
      <p:ext uri="{BB962C8B-B14F-4D97-AF65-F5344CB8AC3E}">
        <p14:creationId xmlns:p14="http://schemas.microsoft.com/office/powerpoint/2010/main" val="3845227679"/>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Lst>
  <p:timing>
    <p:tnLst>
      <p:par>
        <p:cTn id="1" dur="indefinite" restart="never" nodeType="tmRoot"/>
      </p:par>
    </p:tnLst>
  </p:timing>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正方形/長方形 122"/>
          <p:cNvSpPr/>
          <p:nvPr/>
        </p:nvSpPr>
        <p:spPr>
          <a:xfrm>
            <a:off x="488504" y="3376192"/>
            <a:ext cx="6303002" cy="3392622"/>
          </a:xfrm>
          <a:prstGeom prst="rect">
            <a:avLst/>
          </a:prstGeom>
          <a:solidFill>
            <a:srgbClr val="FF99FF">
              <a:alpha val="15000"/>
            </a:srgbClr>
          </a:solidFill>
          <a:ln w="19050">
            <a:solidFill>
              <a:srgbClr val="FF00FF">
                <a:alpha val="38000"/>
              </a:srgbClr>
            </a:solidFill>
            <a:prstDash val="sysDot"/>
          </a:ln>
        </p:spPr>
        <p:txBody>
          <a:bodyPr wrap="square" lIns="95782" tIns="47891" rIns="95782" bIns="47891">
            <a:noAutofit/>
          </a:bodyPr>
          <a:lstStyle/>
          <a:p>
            <a:endParaRPr lang="en-US" altLang="ja-JP" sz="1100" dirty="0">
              <a:solidFill>
                <a:prstClr val="black"/>
              </a:solidFill>
              <a:sym typeface="Wingdings" panose="05000000000000000000" pitchFamily="2" charset="2"/>
            </a:endParaRPr>
          </a:p>
          <a:p>
            <a:endParaRPr lang="en-US" altLang="ja-JP" sz="1100" dirty="0">
              <a:solidFill>
                <a:prstClr val="black"/>
              </a:solidFill>
              <a:sym typeface="Wingdings" panose="05000000000000000000" pitchFamily="2" charset="2"/>
            </a:endParaRPr>
          </a:p>
          <a:p>
            <a:endParaRPr lang="en-US" altLang="ja-JP" sz="1100" dirty="0">
              <a:solidFill>
                <a:prstClr val="black"/>
              </a:solidFill>
              <a:sym typeface="Wingdings" panose="05000000000000000000" pitchFamily="2" charset="2"/>
            </a:endParaRPr>
          </a:p>
          <a:p>
            <a:endParaRPr lang="en-US" altLang="ja-JP" sz="1100" dirty="0">
              <a:solidFill>
                <a:prstClr val="black"/>
              </a:solidFill>
              <a:sym typeface="Wingdings" panose="05000000000000000000" pitchFamily="2" charset="2"/>
            </a:endParaRPr>
          </a:p>
          <a:p>
            <a:endParaRPr lang="en-US" altLang="ja-JP" sz="1100" dirty="0">
              <a:solidFill>
                <a:prstClr val="black"/>
              </a:solidFill>
              <a:sym typeface="Wingdings" panose="05000000000000000000" pitchFamily="2" charset="2"/>
            </a:endParaRPr>
          </a:p>
          <a:p>
            <a:endParaRPr lang="en-US" altLang="ja-JP" sz="1100" dirty="0">
              <a:solidFill>
                <a:prstClr val="black"/>
              </a:solidFill>
              <a:sym typeface="Wingdings" panose="05000000000000000000" pitchFamily="2" charset="2"/>
            </a:endParaRPr>
          </a:p>
          <a:p>
            <a:endParaRPr lang="en-US" altLang="ja-JP" sz="1100" dirty="0">
              <a:solidFill>
                <a:prstClr val="black"/>
              </a:solidFill>
              <a:sym typeface="Wingdings" panose="05000000000000000000" pitchFamily="2" charset="2"/>
            </a:endParaRPr>
          </a:p>
          <a:p>
            <a:endParaRPr lang="en-US" altLang="ja-JP" sz="1100" dirty="0">
              <a:solidFill>
                <a:prstClr val="black"/>
              </a:solidFill>
              <a:sym typeface="Wingdings" panose="05000000000000000000" pitchFamily="2" charset="2"/>
            </a:endParaRPr>
          </a:p>
          <a:p>
            <a:endParaRPr lang="en-US" altLang="ja-JP" sz="1100" dirty="0">
              <a:solidFill>
                <a:prstClr val="black"/>
              </a:solidFill>
              <a:sym typeface="Wingdings" panose="05000000000000000000" pitchFamily="2" charset="2"/>
            </a:endParaRPr>
          </a:p>
          <a:p>
            <a:endParaRPr lang="ja-JP" altLang="en-US" sz="1100" dirty="0">
              <a:solidFill>
                <a:prstClr val="black"/>
              </a:solidFill>
            </a:endParaRPr>
          </a:p>
        </p:txBody>
      </p:sp>
      <p:sp>
        <p:nvSpPr>
          <p:cNvPr id="79" name="正方形/長方形 78"/>
          <p:cNvSpPr/>
          <p:nvPr/>
        </p:nvSpPr>
        <p:spPr>
          <a:xfrm>
            <a:off x="7192964" y="3386303"/>
            <a:ext cx="2317056" cy="3412844"/>
          </a:xfrm>
          <a:prstGeom prst="rect">
            <a:avLst/>
          </a:prstGeom>
          <a:solidFill>
            <a:srgbClr val="FF99FF">
              <a:alpha val="15000"/>
            </a:srgbClr>
          </a:solidFill>
          <a:ln w="19050">
            <a:solidFill>
              <a:srgbClr val="FF00FF">
                <a:alpha val="38000"/>
              </a:srgbClr>
            </a:solidFill>
            <a:prstDash val="sysDot"/>
          </a:ln>
        </p:spPr>
        <p:txBody>
          <a:bodyPr wrap="square" lIns="95782" tIns="47891" rIns="95782" bIns="47891">
            <a:noAutofit/>
          </a:bodyPr>
          <a:lstStyle/>
          <a:p>
            <a:endParaRPr lang="en-US" altLang="ja-JP" sz="1100" dirty="0">
              <a:solidFill>
                <a:prstClr val="black"/>
              </a:solidFill>
              <a:sym typeface="Wingdings" panose="05000000000000000000" pitchFamily="2" charset="2"/>
            </a:endParaRPr>
          </a:p>
          <a:p>
            <a:endParaRPr lang="en-US" altLang="ja-JP" sz="1100" dirty="0">
              <a:solidFill>
                <a:prstClr val="black"/>
              </a:solidFill>
              <a:sym typeface="Wingdings" panose="05000000000000000000" pitchFamily="2" charset="2"/>
            </a:endParaRPr>
          </a:p>
          <a:p>
            <a:endParaRPr lang="en-US" altLang="ja-JP" sz="1100" dirty="0">
              <a:solidFill>
                <a:prstClr val="black"/>
              </a:solidFill>
              <a:sym typeface="Wingdings" panose="05000000000000000000" pitchFamily="2" charset="2"/>
            </a:endParaRPr>
          </a:p>
          <a:p>
            <a:endParaRPr lang="en-US" altLang="ja-JP" sz="1100" dirty="0">
              <a:solidFill>
                <a:prstClr val="black"/>
              </a:solidFill>
              <a:sym typeface="Wingdings" panose="05000000000000000000" pitchFamily="2" charset="2"/>
            </a:endParaRPr>
          </a:p>
          <a:p>
            <a:endParaRPr lang="en-US" altLang="ja-JP" sz="1100" dirty="0">
              <a:solidFill>
                <a:prstClr val="black"/>
              </a:solidFill>
              <a:sym typeface="Wingdings" panose="05000000000000000000" pitchFamily="2" charset="2"/>
            </a:endParaRPr>
          </a:p>
          <a:p>
            <a:endParaRPr lang="en-US" altLang="ja-JP" sz="1100" dirty="0">
              <a:solidFill>
                <a:prstClr val="black"/>
              </a:solidFill>
              <a:sym typeface="Wingdings" panose="05000000000000000000" pitchFamily="2" charset="2"/>
            </a:endParaRPr>
          </a:p>
          <a:p>
            <a:endParaRPr lang="en-US" altLang="ja-JP" sz="1100" dirty="0">
              <a:solidFill>
                <a:prstClr val="black"/>
              </a:solidFill>
              <a:sym typeface="Wingdings" panose="05000000000000000000" pitchFamily="2" charset="2"/>
            </a:endParaRPr>
          </a:p>
          <a:p>
            <a:endParaRPr lang="en-US" altLang="ja-JP" sz="1100" dirty="0">
              <a:solidFill>
                <a:prstClr val="black"/>
              </a:solidFill>
              <a:sym typeface="Wingdings" panose="05000000000000000000" pitchFamily="2" charset="2"/>
            </a:endParaRPr>
          </a:p>
          <a:p>
            <a:endParaRPr lang="en-US" altLang="ja-JP" sz="1100" dirty="0">
              <a:solidFill>
                <a:prstClr val="black"/>
              </a:solidFill>
              <a:sym typeface="Wingdings" panose="05000000000000000000" pitchFamily="2" charset="2"/>
            </a:endParaRPr>
          </a:p>
          <a:p>
            <a:endParaRPr lang="ja-JP" altLang="en-US" sz="1100" dirty="0">
              <a:solidFill>
                <a:prstClr val="black"/>
              </a:solidFill>
            </a:endParaRPr>
          </a:p>
        </p:txBody>
      </p:sp>
      <p:sp>
        <p:nvSpPr>
          <p:cNvPr id="2" name="正方形/長方形 1"/>
          <p:cNvSpPr/>
          <p:nvPr/>
        </p:nvSpPr>
        <p:spPr>
          <a:xfrm>
            <a:off x="110602" y="562980"/>
            <a:ext cx="9694217" cy="1772280"/>
          </a:xfrm>
          <a:prstGeom prst="rect">
            <a:avLst/>
          </a:prstGeom>
          <a:ln w="19050">
            <a:solidFill>
              <a:schemeClr val="tx1"/>
            </a:solidFill>
          </a:ln>
        </p:spPr>
        <p:txBody>
          <a:bodyPr wrap="square" anchor="ctr">
            <a:spAutoFit/>
          </a:bodyPr>
          <a:lstStyle/>
          <a:p>
            <a:pPr marL="266700" indent="-266700" algn="just">
              <a:lnSpc>
                <a:spcPts val="2500"/>
              </a:lnSpc>
              <a:spcAft>
                <a:spcPts val="600"/>
              </a:spcAft>
              <a:buFont typeface="Wingdings" panose="05000000000000000000" pitchFamily="2" charset="2"/>
              <a:buChar char="Ø"/>
              <a:tabLst>
                <a:tab pos="9420225" algn="l"/>
              </a:tabLst>
            </a:pPr>
            <a:r>
              <a:rPr lang="ja-JP" altLang="en-US" sz="2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原子力発電所事故による被災事業者を個別訪問し相談型支援を行うため、閣議</a:t>
            </a:r>
            <a:r>
              <a:rPr lang="ja-JP" altLang="en-US"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決定に基づき</a:t>
            </a:r>
            <a:r>
              <a:rPr lang="ja-JP" altLang="en-US" sz="2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ja-JP" sz="2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27</a:t>
            </a:r>
            <a:r>
              <a:rPr lang="ja-JP" altLang="en-US" sz="2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ja-JP" altLang="en-US"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８月</a:t>
            </a:r>
            <a:r>
              <a:rPr lang="en-US" altLang="ja-JP"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24</a:t>
            </a:r>
            <a:r>
              <a:rPr lang="ja-JP" altLang="en-US"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日に、</a:t>
            </a:r>
            <a:r>
              <a:rPr lang="ja-JP" altLang="en-US" sz="20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国、福島県、民間の３者の構成による福島相双復興官民合同チームが創設</a:t>
            </a:r>
            <a:r>
              <a:rPr lang="ja-JP" altLang="en-US" sz="2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66700" indent="-266700" algn="just">
              <a:lnSpc>
                <a:spcPts val="2500"/>
              </a:lnSpc>
              <a:spcAft>
                <a:spcPts val="600"/>
              </a:spcAft>
              <a:buFont typeface="Wingdings" panose="05000000000000000000" pitchFamily="2" charset="2"/>
              <a:buChar char="Ø"/>
              <a:tabLst>
                <a:tab pos="9420225" algn="l"/>
              </a:tabLst>
            </a:pPr>
            <a:r>
              <a:rPr lang="ja-JP" altLang="en-US" sz="2000" dirty="0">
                <a:latin typeface="Meiryo UI" panose="020B0604030504040204" pitchFamily="50" charset="-128"/>
                <a:ea typeface="Meiryo UI" panose="020B0604030504040204" pitchFamily="50" charset="-128"/>
                <a:cs typeface="Meiryo UI" panose="020B0604030504040204" pitchFamily="50" charset="-128"/>
              </a:rPr>
              <a:t>平成</a:t>
            </a:r>
            <a:r>
              <a:rPr lang="en-US" altLang="ja-JP" sz="2000" dirty="0">
                <a:latin typeface="Meiryo UI" panose="020B0604030504040204" pitchFamily="50" charset="-128"/>
                <a:ea typeface="Meiryo UI" panose="020B0604030504040204" pitchFamily="50" charset="-128"/>
                <a:cs typeface="Meiryo UI" panose="020B0604030504040204" pitchFamily="50" charset="-128"/>
              </a:rPr>
              <a:t>29</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2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2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日から、</a:t>
            </a:r>
            <a:r>
              <a:rPr lang="ja-JP" altLang="en-US" sz="2000" u="sng" dirty="0" smtClean="0">
                <a:latin typeface="Meiryo UI" panose="020B0604030504040204" pitchFamily="50" charset="-128"/>
                <a:ea typeface="Meiryo UI" panose="020B0604030504040204" pitchFamily="50" charset="-128"/>
                <a:cs typeface="Meiryo UI" panose="020B0604030504040204" pitchFamily="50" charset="-128"/>
              </a:rPr>
              <a:t>改正福島特措法に基づく組織へ、チーム</a:t>
            </a:r>
            <a:r>
              <a:rPr lang="ja-JP" altLang="en-US" sz="2000" u="sng" dirty="0">
                <a:latin typeface="Meiryo UI" panose="020B0604030504040204" pitchFamily="50" charset="-128"/>
                <a:ea typeface="Meiryo UI" panose="020B0604030504040204" pitchFamily="50" charset="-128"/>
                <a:cs typeface="Meiryo UI" panose="020B0604030504040204" pitchFamily="50" charset="-128"/>
              </a:rPr>
              <a:t>の中核である（公社）福島相双復興推進</a:t>
            </a:r>
            <a:r>
              <a:rPr lang="ja-JP" altLang="en-US" sz="2000" u="sng" dirty="0" smtClean="0">
                <a:latin typeface="Meiryo UI" panose="020B0604030504040204" pitchFamily="50" charset="-128"/>
                <a:ea typeface="Meiryo UI" panose="020B0604030504040204" pitchFamily="50" charset="-128"/>
                <a:cs typeface="Meiryo UI" panose="020B0604030504040204" pitchFamily="50" charset="-128"/>
              </a:rPr>
              <a:t>機構に国</a:t>
            </a:r>
            <a:r>
              <a:rPr lang="ja-JP" altLang="en-US" sz="2000" u="sng" dirty="0">
                <a:latin typeface="Meiryo UI" panose="020B0604030504040204" pitchFamily="50" charset="-128"/>
                <a:ea typeface="Meiryo UI" panose="020B0604030504040204" pitchFamily="50" charset="-128"/>
                <a:cs typeface="Meiryo UI" panose="020B0604030504040204" pitchFamily="50" charset="-128"/>
              </a:rPr>
              <a:t>・県の</a:t>
            </a:r>
            <a:r>
              <a:rPr lang="ja-JP" altLang="en-US" sz="2000" u="sng" dirty="0" smtClean="0">
                <a:latin typeface="Meiryo UI" panose="020B0604030504040204" pitchFamily="50" charset="-128"/>
                <a:ea typeface="Meiryo UI" panose="020B0604030504040204" pitchFamily="50" charset="-128"/>
                <a:cs typeface="Meiryo UI" panose="020B0604030504040204" pitchFamily="50" charset="-128"/>
              </a:rPr>
              <a:t>職員の派遣を実施し</a:t>
            </a: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、新体制がスタート。</a:t>
            </a:r>
            <a:endParaRPr lang="ja-JP" altLang="en-US" sz="2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4" name="角丸四角形 123"/>
          <p:cNvSpPr/>
          <p:nvPr/>
        </p:nvSpPr>
        <p:spPr>
          <a:xfrm>
            <a:off x="727845" y="4286585"/>
            <a:ext cx="5716800" cy="306000"/>
          </a:xfrm>
          <a:prstGeom prst="roundRect">
            <a:avLst/>
          </a:prstGeom>
          <a:solidFill>
            <a:schemeClr val="bg1">
              <a:lumMod val="85000"/>
              <a:alpha val="5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spcBef>
                <a:spcPts val="1160"/>
              </a:spcBef>
            </a:pPr>
            <a:r>
              <a:rPr lang="ja-JP" altLang="en-US" sz="1700" b="1" dirty="0">
                <a:solidFill>
                  <a:srgbClr val="002060"/>
                </a:solidFill>
                <a:latin typeface="ＭＳ Ｐゴシック"/>
              </a:rPr>
              <a:t>副チーム長 ： 立岡　</a:t>
            </a:r>
            <a:r>
              <a:rPr lang="ja-JP" altLang="en-US" sz="1700" b="1" dirty="0" smtClean="0">
                <a:solidFill>
                  <a:srgbClr val="002060"/>
                </a:solidFill>
                <a:latin typeface="ＭＳ Ｐゴシック"/>
              </a:rPr>
              <a:t>元経済</a:t>
            </a:r>
            <a:r>
              <a:rPr lang="ja-JP" altLang="en-US" sz="1700" b="1" dirty="0">
                <a:solidFill>
                  <a:srgbClr val="002060"/>
                </a:solidFill>
                <a:latin typeface="ＭＳ Ｐゴシック"/>
              </a:rPr>
              <a:t>産業事務次官</a:t>
            </a:r>
          </a:p>
        </p:txBody>
      </p:sp>
      <p:sp>
        <p:nvSpPr>
          <p:cNvPr id="125" name="角丸四角形 124"/>
          <p:cNvSpPr/>
          <p:nvPr/>
        </p:nvSpPr>
        <p:spPr>
          <a:xfrm>
            <a:off x="728655" y="3918595"/>
            <a:ext cx="5715180" cy="306000"/>
          </a:xfrm>
          <a:prstGeom prst="roundRect">
            <a:avLst/>
          </a:prstGeom>
          <a:solidFill>
            <a:srgbClr val="11E31B">
              <a:alpha val="20000"/>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ja-JP" altLang="en-US" sz="1700" b="1" dirty="0">
                <a:solidFill>
                  <a:srgbClr val="002060"/>
                </a:solidFill>
                <a:latin typeface="ＭＳ Ｐゴシック"/>
              </a:rPr>
              <a:t>チーム長 ： 福井　</a:t>
            </a:r>
            <a:r>
              <a:rPr lang="ja-JP" altLang="en-US" sz="1700" b="1" dirty="0" smtClean="0">
                <a:solidFill>
                  <a:srgbClr val="002060"/>
                </a:solidFill>
                <a:latin typeface="ＭＳ Ｐゴシック"/>
              </a:rPr>
              <a:t>（公社</a:t>
            </a:r>
            <a:r>
              <a:rPr lang="ja-JP" altLang="en-US" sz="1700" b="1" dirty="0">
                <a:solidFill>
                  <a:srgbClr val="002060"/>
                </a:solidFill>
                <a:latin typeface="ＭＳ Ｐゴシック"/>
              </a:rPr>
              <a:t>）福島相</a:t>
            </a:r>
            <a:r>
              <a:rPr lang="ja-JP" altLang="en-US" sz="1700" b="1" dirty="0" smtClean="0">
                <a:solidFill>
                  <a:srgbClr val="002060"/>
                </a:solidFill>
                <a:latin typeface="ＭＳ Ｐゴシック"/>
              </a:rPr>
              <a:t>双復興</a:t>
            </a:r>
            <a:r>
              <a:rPr lang="ja-JP" altLang="en-US" sz="1700" b="1" dirty="0">
                <a:solidFill>
                  <a:srgbClr val="002060"/>
                </a:solidFill>
                <a:latin typeface="ＭＳ Ｐゴシック"/>
              </a:rPr>
              <a:t>推進</a:t>
            </a:r>
            <a:r>
              <a:rPr lang="ja-JP" altLang="en-US" sz="1700" b="1" dirty="0" smtClean="0">
                <a:solidFill>
                  <a:srgbClr val="002060"/>
                </a:solidFill>
                <a:latin typeface="ＭＳ Ｐゴシック"/>
              </a:rPr>
              <a:t>機構</a:t>
            </a:r>
            <a:r>
              <a:rPr lang="ja-JP" altLang="en-US" sz="1700" b="1" dirty="0">
                <a:solidFill>
                  <a:srgbClr val="002060"/>
                </a:solidFill>
                <a:latin typeface="ＭＳ Ｐゴシック"/>
              </a:rPr>
              <a:t>理事長</a:t>
            </a:r>
            <a:endParaRPr lang="ja-JP" altLang="en-US" sz="1700" b="1" dirty="0">
              <a:solidFill>
                <a:srgbClr val="FF0000"/>
              </a:solidFill>
              <a:latin typeface="ＭＳ Ｐゴシック"/>
            </a:endParaRPr>
          </a:p>
        </p:txBody>
      </p:sp>
      <p:sp>
        <p:nvSpPr>
          <p:cNvPr id="126" name="角丸四角形 125"/>
          <p:cNvSpPr/>
          <p:nvPr/>
        </p:nvSpPr>
        <p:spPr>
          <a:xfrm>
            <a:off x="3769628" y="5378644"/>
            <a:ext cx="2811344" cy="268276"/>
          </a:xfrm>
          <a:prstGeom prst="roundRect">
            <a:avLst/>
          </a:prstGeom>
          <a:noFill/>
          <a:ln w="25400">
            <a:noFill/>
          </a:ln>
        </p:spPr>
        <p:style>
          <a:lnRef idx="2">
            <a:schemeClr val="dk1"/>
          </a:lnRef>
          <a:fillRef idx="1">
            <a:schemeClr val="lt1"/>
          </a:fillRef>
          <a:effectRef idx="0">
            <a:schemeClr val="dk1"/>
          </a:effectRef>
          <a:fontRef idx="minor">
            <a:schemeClr val="dk1"/>
          </a:fontRef>
        </p:style>
        <p:txBody>
          <a:bodyPr lIns="95782" tIns="47891" rIns="95782" bIns="47891" rtlCol="0" anchor="ctr"/>
          <a:lstStyle/>
          <a:p>
            <a:pPr algn="ctr">
              <a:spcBef>
                <a:spcPts val="1160"/>
              </a:spcBef>
            </a:pPr>
            <a:endParaRPr lang="ja-JP" altLang="en-US" sz="1100" b="1" dirty="0">
              <a:solidFill>
                <a:srgbClr val="FF0000"/>
              </a:solidFill>
              <a:latin typeface="ＭＳ Ｐゴシック"/>
            </a:endParaRPr>
          </a:p>
        </p:txBody>
      </p:sp>
      <p:sp>
        <p:nvSpPr>
          <p:cNvPr id="131" name="テキスト ボックス 130"/>
          <p:cNvSpPr txBox="1"/>
          <p:nvPr/>
        </p:nvSpPr>
        <p:spPr>
          <a:xfrm>
            <a:off x="2453719" y="3254985"/>
            <a:ext cx="2539680" cy="589160"/>
          </a:xfrm>
          <a:prstGeom prst="rect">
            <a:avLst/>
          </a:prstGeom>
          <a:solidFill>
            <a:schemeClr val="bg1"/>
          </a:solidFill>
          <a:ln w="28575">
            <a:solidFill>
              <a:srgbClr val="FF99FF"/>
            </a:solidFill>
          </a:ln>
        </p:spPr>
        <p:txBody>
          <a:bodyPr wrap="square" lIns="95782" tIns="47891" rIns="95782" bIns="47891" rtlCol="0">
            <a:spAutoFit/>
          </a:bodyPr>
          <a:lstStyle/>
          <a:p>
            <a:pPr algn="ctr"/>
            <a:r>
              <a:rPr lang="ja-JP" altLang="en-US" sz="1600" b="1" dirty="0" smtClean="0">
                <a:solidFill>
                  <a:srgbClr val="002060"/>
                </a:solidFill>
                <a:sym typeface="Wingdings" panose="05000000000000000000" pitchFamily="2" charset="2"/>
              </a:rPr>
              <a:t>新・官民</a:t>
            </a:r>
            <a:r>
              <a:rPr lang="ja-JP" altLang="en-US" sz="1600" b="1" dirty="0">
                <a:solidFill>
                  <a:srgbClr val="002060"/>
                </a:solidFill>
                <a:sym typeface="Wingdings" panose="05000000000000000000" pitchFamily="2" charset="2"/>
              </a:rPr>
              <a:t>合同</a:t>
            </a:r>
            <a:r>
              <a:rPr lang="ja-JP" altLang="en-US" sz="1600" b="1" dirty="0" smtClean="0">
                <a:solidFill>
                  <a:srgbClr val="002060"/>
                </a:solidFill>
                <a:sym typeface="Wingdings" panose="05000000000000000000" pitchFamily="2" charset="2"/>
              </a:rPr>
              <a:t>チーム</a:t>
            </a:r>
            <a:endParaRPr lang="en-US" altLang="ja-JP" sz="1600" b="1" dirty="0" smtClean="0">
              <a:solidFill>
                <a:srgbClr val="002060"/>
              </a:solidFill>
              <a:sym typeface="Wingdings" panose="05000000000000000000" pitchFamily="2" charset="2"/>
            </a:endParaRPr>
          </a:p>
          <a:p>
            <a:pPr algn="ctr"/>
            <a:r>
              <a:rPr lang="ja-JP" altLang="en-US" sz="1600" b="1" dirty="0" smtClean="0">
                <a:solidFill>
                  <a:srgbClr val="002060"/>
                </a:solidFill>
                <a:sym typeface="Wingdings" panose="05000000000000000000" pitchFamily="2" charset="2"/>
              </a:rPr>
              <a:t>（２７０名：うち常駐２１３名）</a:t>
            </a:r>
            <a:endParaRPr lang="en-US" altLang="ja-JP" sz="1600" b="1" dirty="0">
              <a:solidFill>
                <a:srgbClr val="002060"/>
              </a:solidFill>
              <a:sym typeface="Wingdings" panose="05000000000000000000" pitchFamily="2" charset="2"/>
            </a:endParaRPr>
          </a:p>
        </p:txBody>
      </p:sp>
      <p:sp>
        <p:nvSpPr>
          <p:cNvPr id="135" name="テキスト ボックス 134"/>
          <p:cNvSpPr txBox="1"/>
          <p:nvPr/>
        </p:nvSpPr>
        <p:spPr>
          <a:xfrm>
            <a:off x="1262696" y="4858943"/>
            <a:ext cx="4620455" cy="1712197"/>
          </a:xfrm>
          <a:prstGeom prst="rect">
            <a:avLst/>
          </a:prstGeom>
          <a:noFill/>
          <a:ln w="19050">
            <a:solidFill>
              <a:srgbClr val="FF99FF"/>
            </a:solidFill>
            <a:prstDash val="sysDot"/>
          </a:ln>
        </p:spPr>
        <p:style>
          <a:lnRef idx="0">
            <a:schemeClr val="accent6"/>
          </a:lnRef>
          <a:fillRef idx="3">
            <a:schemeClr val="accent6"/>
          </a:fillRef>
          <a:effectRef idx="3">
            <a:schemeClr val="accent6"/>
          </a:effectRef>
          <a:fontRef idx="minor">
            <a:schemeClr val="lt1"/>
          </a:fontRef>
        </p:style>
        <p:txBody>
          <a:bodyPr wrap="square" lIns="0" tIns="47891" rIns="0" bIns="47891" rtlCol="0">
            <a:noAutofit/>
          </a:bodyPr>
          <a:lstStyle/>
          <a:p>
            <a:pPr algn="ctr"/>
            <a:endParaRPr lang="en-US" altLang="ja-JP" sz="1100" dirty="0">
              <a:solidFill>
                <a:prstClr val="white"/>
              </a:solidFill>
              <a:latin typeface="ＭＳ Ｐゴシック" panose="020B0600070205080204" pitchFamily="50" charset="-128"/>
            </a:endParaRPr>
          </a:p>
        </p:txBody>
      </p:sp>
      <p:sp>
        <p:nvSpPr>
          <p:cNvPr id="136" name="テキスト ボックス 135"/>
          <p:cNvSpPr txBox="1"/>
          <p:nvPr/>
        </p:nvSpPr>
        <p:spPr>
          <a:xfrm>
            <a:off x="2245754" y="4648443"/>
            <a:ext cx="2680983" cy="378644"/>
          </a:xfrm>
          <a:prstGeom prst="rect">
            <a:avLst/>
          </a:prstGeom>
          <a:solidFill>
            <a:srgbClr val="FF99FF"/>
          </a:solidFill>
          <a:ln>
            <a:noFill/>
          </a:ln>
        </p:spPr>
        <p:style>
          <a:lnRef idx="0">
            <a:schemeClr val="accent6"/>
          </a:lnRef>
          <a:fillRef idx="3">
            <a:schemeClr val="accent6"/>
          </a:fillRef>
          <a:effectRef idx="3">
            <a:schemeClr val="accent6"/>
          </a:effectRef>
          <a:fontRef idx="minor">
            <a:schemeClr val="lt1"/>
          </a:fontRef>
        </p:style>
        <p:txBody>
          <a:bodyPr wrap="square" lIns="0" tIns="47891" rIns="0" bIns="47891" rtlCol="0" anchor="ctr">
            <a:noAutofit/>
          </a:bodyPr>
          <a:lstStyle/>
          <a:p>
            <a:pPr algn="ctr"/>
            <a:r>
              <a:rPr lang="en-US" altLang="ja-JP" sz="1600" dirty="0" smtClean="0">
                <a:solidFill>
                  <a:prstClr val="black"/>
                </a:solidFill>
                <a:latin typeface="ＭＳ Ｐゴシック" panose="020B0600070205080204" pitchFamily="50" charset="-128"/>
              </a:rPr>
              <a:t>(</a:t>
            </a:r>
            <a:r>
              <a:rPr lang="ja-JP" altLang="en-US" sz="1600" dirty="0">
                <a:solidFill>
                  <a:prstClr val="black"/>
                </a:solidFill>
                <a:latin typeface="ＭＳ Ｐゴシック" panose="020B0600070205080204" pitchFamily="50" charset="-128"/>
              </a:rPr>
              <a:t>公</a:t>
            </a:r>
            <a:r>
              <a:rPr lang="ja-JP" altLang="en-US" sz="1600" dirty="0" smtClean="0">
                <a:solidFill>
                  <a:prstClr val="black"/>
                </a:solidFill>
                <a:latin typeface="ＭＳ Ｐゴシック" panose="020B0600070205080204" pitchFamily="50" charset="-128"/>
              </a:rPr>
              <a:t>社</a:t>
            </a:r>
            <a:r>
              <a:rPr lang="en-US" altLang="ja-JP" sz="1600" dirty="0">
                <a:solidFill>
                  <a:prstClr val="black"/>
                </a:solidFill>
                <a:latin typeface="ＭＳ Ｐゴシック" panose="020B0600070205080204" pitchFamily="50" charset="-128"/>
              </a:rPr>
              <a:t>)</a:t>
            </a:r>
            <a:r>
              <a:rPr lang="ja-JP" altLang="en-US" sz="1600" dirty="0">
                <a:solidFill>
                  <a:prstClr val="black"/>
                </a:solidFill>
                <a:latin typeface="ＭＳ Ｐゴシック" panose="020B0600070205080204" pitchFamily="50" charset="-128"/>
              </a:rPr>
              <a:t>福島相</a:t>
            </a:r>
            <a:r>
              <a:rPr lang="ja-JP" altLang="en-US" sz="1600" dirty="0" smtClean="0">
                <a:solidFill>
                  <a:prstClr val="black"/>
                </a:solidFill>
                <a:latin typeface="ＭＳ Ｐゴシック" panose="020B0600070205080204" pitchFamily="50" charset="-128"/>
              </a:rPr>
              <a:t>双復興</a:t>
            </a:r>
            <a:r>
              <a:rPr lang="ja-JP" altLang="en-US" sz="1600" dirty="0">
                <a:solidFill>
                  <a:prstClr val="black"/>
                </a:solidFill>
                <a:latin typeface="ＭＳ Ｐゴシック" panose="020B0600070205080204" pitchFamily="50" charset="-128"/>
              </a:rPr>
              <a:t>推進</a:t>
            </a:r>
            <a:r>
              <a:rPr lang="ja-JP" altLang="en-US" sz="1600" dirty="0" smtClean="0">
                <a:solidFill>
                  <a:prstClr val="black"/>
                </a:solidFill>
                <a:latin typeface="ＭＳ Ｐゴシック" panose="020B0600070205080204" pitchFamily="50" charset="-128"/>
              </a:rPr>
              <a:t>機構</a:t>
            </a:r>
            <a:endParaRPr lang="en-US" altLang="ja-JP" sz="1600" dirty="0">
              <a:solidFill>
                <a:prstClr val="black"/>
              </a:solidFill>
              <a:latin typeface="ＭＳ Ｐゴシック" panose="020B0600070205080204" pitchFamily="50" charset="-128"/>
            </a:endParaRPr>
          </a:p>
        </p:txBody>
      </p:sp>
      <p:sp>
        <p:nvSpPr>
          <p:cNvPr id="36" name="タイトル 1"/>
          <p:cNvSpPr txBox="1">
            <a:spLocks/>
          </p:cNvSpPr>
          <p:nvPr/>
        </p:nvSpPr>
        <p:spPr>
          <a:xfrm>
            <a:off x="105892" y="84503"/>
            <a:ext cx="9694217" cy="413416"/>
          </a:xfrm>
          <a:prstGeom prst="rect">
            <a:avLst/>
          </a:prstGeom>
          <a:solidFill>
            <a:srgbClr val="CCFFFF"/>
          </a:solidFill>
          <a:ln w="28575">
            <a:solidFill>
              <a:srgbClr val="00B0F0"/>
            </a:solidFill>
          </a:ln>
        </p:spPr>
        <p:txBody>
          <a:bodyPr lIns="92612" tIns="46306" rIns="92612" bIns="46306"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00000"/>
              </a:lnSpc>
            </a:pP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福島相双復興推進機構（官民合同チーム）</a:t>
            </a:r>
            <a:r>
              <a:rPr lang="ja-JP" altLang="en-US" sz="24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の概要</a:t>
            </a:r>
            <a:endPar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角丸四角形 24"/>
          <p:cNvSpPr/>
          <p:nvPr/>
        </p:nvSpPr>
        <p:spPr>
          <a:xfrm>
            <a:off x="7476317" y="3549565"/>
            <a:ext cx="1800000" cy="612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ja-JP" altLang="en-US" sz="1700" dirty="0" smtClean="0">
                <a:solidFill>
                  <a:schemeClr val="tx1"/>
                </a:solidFill>
                <a:latin typeface="ＭＳ Ｐゴシック"/>
              </a:rPr>
              <a:t>福島支部</a:t>
            </a:r>
            <a:endParaRPr lang="ja-JP" altLang="en-US" sz="1700" dirty="0">
              <a:solidFill>
                <a:schemeClr val="tx1"/>
              </a:solidFill>
              <a:latin typeface="ＭＳ Ｐゴシック"/>
            </a:endParaRPr>
          </a:p>
        </p:txBody>
      </p:sp>
      <p:sp>
        <p:nvSpPr>
          <p:cNvPr id="26" name="角丸四角形 25"/>
          <p:cNvSpPr/>
          <p:nvPr/>
        </p:nvSpPr>
        <p:spPr>
          <a:xfrm>
            <a:off x="7476317" y="4341023"/>
            <a:ext cx="1800000" cy="612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ja-JP" altLang="en-US" sz="1700" dirty="0" smtClean="0">
                <a:solidFill>
                  <a:schemeClr val="tx1"/>
                </a:solidFill>
                <a:latin typeface="ＭＳ Ｐゴシック"/>
              </a:rPr>
              <a:t>南相馬支部</a:t>
            </a:r>
            <a:endParaRPr lang="ja-JP" altLang="en-US" sz="1700" dirty="0">
              <a:solidFill>
                <a:schemeClr val="tx1"/>
              </a:solidFill>
              <a:latin typeface="ＭＳ Ｐゴシック"/>
            </a:endParaRPr>
          </a:p>
        </p:txBody>
      </p:sp>
      <p:sp>
        <p:nvSpPr>
          <p:cNvPr id="27" name="角丸四角形 26"/>
          <p:cNvSpPr/>
          <p:nvPr/>
        </p:nvSpPr>
        <p:spPr>
          <a:xfrm>
            <a:off x="7476317" y="5923938"/>
            <a:ext cx="1800000" cy="612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ja-JP" altLang="en-US" sz="1700" dirty="0" smtClean="0">
                <a:solidFill>
                  <a:schemeClr val="tx1"/>
                </a:solidFill>
                <a:latin typeface="ＭＳ Ｐゴシック"/>
              </a:rPr>
              <a:t>東京支部</a:t>
            </a:r>
            <a:endParaRPr lang="ja-JP" altLang="en-US" sz="1700" dirty="0">
              <a:solidFill>
                <a:schemeClr val="tx1"/>
              </a:solidFill>
              <a:latin typeface="ＭＳ Ｐゴシック"/>
            </a:endParaRPr>
          </a:p>
        </p:txBody>
      </p:sp>
      <p:sp>
        <p:nvSpPr>
          <p:cNvPr id="28" name="角丸四角形 27"/>
          <p:cNvSpPr/>
          <p:nvPr/>
        </p:nvSpPr>
        <p:spPr>
          <a:xfrm>
            <a:off x="7476317" y="5132481"/>
            <a:ext cx="1800000" cy="612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ja-JP" altLang="en-US" sz="1700" dirty="0" smtClean="0">
                <a:solidFill>
                  <a:schemeClr val="tx1"/>
                </a:solidFill>
                <a:latin typeface="ＭＳ Ｐゴシック"/>
              </a:rPr>
              <a:t>いわき支部</a:t>
            </a:r>
            <a:endParaRPr lang="ja-JP" altLang="en-US" sz="1700" dirty="0">
              <a:solidFill>
                <a:schemeClr val="tx1"/>
              </a:solidFill>
              <a:latin typeface="ＭＳ Ｐゴシック"/>
            </a:endParaRPr>
          </a:p>
        </p:txBody>
      </p:sp>
      <p:cxnSp>
        <p:nvCxnSpPr>
          <p:cNvPr id="16" name="直線コネクタ 15"/>
          <p:cNvCxnSpPr/>
          <p:nvPr/>
        </p:nvCxnSpPr>
        <p:spPr>
          <a:xfrm>
            <a:off x="6791911" y="4286585"/>
            <a:ext cx="347266" cy="0"/>
          </a:xfrm>
          <a:prstGeom prst="line">
            <a:avLst/>
          </a:prstGeom>
          <a:ln w="19050">
            <a:solidFill>
              <a:srgbClr val="FF99FF"/>
            </a:solidFill>
            <a:prstDash val="sysDot"/>
          </a:ln>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454264" y="2379527"/>
            <a:ext cx="7596844" cy="830997"/>
          </a:xfrm>
          <a:prstGeom prst="rect">
            <a:avLst/>
          </a:prstGeom>
          <a:solidFill>
            <a:srgbClr val="FFFFCC"/>
          </a:solidFill>
          <a:ln>
            <a:solidFill>
              <a:srgbClr val="FFFF00"/>
            </a:solidFill>
          </a:ln>
        </p:spPr>
        <p:txBody>
          <a:bodyPr wrap="square" rtlCol="0">
            <a:spAutoFit/>
          </a:bodyPr>
          <a:lstStyle/>
          <a:p>
            <a:pPr marL="342900" indent="-342900">
              <a:buFont typeface="Wingdings" panose="05000000000000000000" pitchFamily="2" charset="2"/>
              <a:buChar char="l"/>
            </a:pPr>
            <a:r>
              <a:rPr lang="ja-JP" altLang="en-US" sz="1600" dirty="0"/>
              <a:t>原発事故被災事業者を個別訪問。</a:t>
            </a:r>
          </a:p>
          <a:p>
            <a:pPr marL="342900" indent="-342900">
              <a:buFont typeface="Wingdings" panose="05000000000000000000" pitchFamily="2" charset="2"/>
              <a:buChar char="l"/>
            </a:pPr>
            <a:r>
              <a:rPr lang="ja-JP" altLang="en-US" sz="1600" dirty="0"/>
              <a:t>専門家によるコンサルティングや、国の支援策等を通じ、事業再開や自立を支援。</a:t>
            </a:r>
          </a:p>
          <a:p>
            <a:pPr marL="342900" indent="-342900">
              <a:buFont typeface="Wingdings" panose="05000000000000000000" pitchFamily="2" charset="2"/>
              <a:buChar char="l"/>
            </a:pPr>
            <a:r>
              <a:rPr lang="ja-JP" altLang="en-US" sz="1600" dirty="0" smtClean="0"/>
              <a:t>平成</a:t>
            </a:r>
            <a:r>
              <a:rPr lang="en-US" altLang="ja-JP" sz="1600" dirty="0" smtClean="0"/>
              <a:t>29</a:t>
            </a:r>
            <a:r>
              <a:rPr lang="ja-JP" altLang="en-US" sz="1600" dirty="0" smtClean="0"/>
              <a:t>年</a:t>
            </a:r>
            <a:r>
              <a:rPr lang="en-US" altLang="ja-JP" sz="1600" dirty="0" smtClean="0"/>
              <a:t>4</a:t>
            </a:r>
            <a:r>
              <a:rPr lang="ja-JP" altLang="en-US" sz="1600" dirty="0"/>
              <a:t>月から農業者への個別訪問も実施。</a:t>
            </a:r>
          </a:p>
        </p:txBody>
      </p:sp>
      <p:sp>
        <p:nvSpPr>
          <p:cNvPr id="78" name="角丸四角形 77"/>
          <p:cNvSpPr/>
          <p:nvPr/>
        </p:nvSpPr>
        <p:spPr>
          <a:xfrm>
            <a:off x="4993399" y="4714045"/>
            <a:ext cx="1226892" cy="313042"/>
          </a:xfrm>
          <a:prstGeom prst="roundRect">
            <a:avLst/>
          </a:prstGeom>
          <a:solidFill>
            <a:schemeClr val="bg1">
              <a:lumMod val="95000"/>
            </a:schemeClr>
          </a:solidFill>
          <a:ln>
            <a:solidFill>
              <a:srgbClr val="33CCFF"/>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ja-JP" altLang="en-US" sz="1200" dirty="0" smtClean="0">
                <a:solidFill>
                  <a:schemeClr val="tx1"/>
                </a:solidFill>
                <a:latin typeface="ＭＳ Ｐゴシック"/>
              </a:rPr>
              <a:t>本部（福島市）</a:t>
            </a:r>
            <a:endParaRPr lang="ja-JP" altLang="en-US" sz="1200" dirty="0">
              <a:solidFill>
                <a:schemeClr val="tx1"/>
              </a:solidFill>
              <a:latin typeface="ＭＳ Ｐゴシック"/>
            </a:endParaRPr>
          </a:p>
        </p:txBody>
      </p:sp>
      <p:sp>
        <p:nvSpPr>
          <p:cNvPr id="54" name="角丸四角形 53"/>
          <p:cNvSpPr/>
          <p:nvPr/>
        </p:nvSpPr>
        <p:spPr>
          <a:xfrm>
            <a:off x="3590873" y="5713972"/>
            <a:ext cx="2052000" cy="432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ja-JP" altLang="en-US" sz="1600" dirty="0" smtClean="0">
                <a:solidFill>
                  <a:schemeClr val="tx1"/>
                </a:solidFill>
                <a:latin typeface="ＭＳ Ｐゴシック"/>
              </a:rPr>
              <a:t>企画グループ</a:t>
            </a:r>
            <a:endParaRPr lang="ja-JP" altLang="en-US" sz="1600" dirty="0">
              <a:solidFill>
                <a:schemeClr val="tx1"/>
              </a:solidFill>
              <a:latin typeface="ＭＳ Ｐゴシック"/>
            </a:endParaRPr>
          </a:p>
        </p:txBody>
      </p:sp>
      <p:sp>
        <p:nvSpPr>
          <p:cNvPr id="55" name="角丸四角形 54"/>
          <p:cNvSpPr/>
          <p:nvPr/>
        </p:nvSpPr>
        <p:spPr>
          <a:xfrm>
            <a:off x="1381169" y="5704531"/>
            <a:ext cx="2052000" cy="432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ja-JP" altLang="en-US" sz="1400" dirty="0" smtClean="0">
                <a:solidFill>
                  <a:schemeClr val="tx1"/>
                </a:solidFill>
                <a:latin typeface="ＭＳ Ｐゴシック"/>
              </a:rPr>
              <a:t>地域・生活支援</a:t>
            </a:r>
            <a:endParaRPr lang="en-US" altLang="ja-JP" sz="1400" dirty="0" smtClean="0">
              <a:solidFill>
                <a:schemeClr val="tx1"/>
              </a:solidFill>
              <a:latin typeface="ＭＳ Ｐゴシック"/>
            </a:endParaRPr>
          </a:p>
          <a:p>
            <a:pPr algn="ctr"/>
            <a:r>
              <a:rPr lang="ja-JP" altLang="en-US" sz="1400" dirty="0" smtClean="0">
                <a:solidFill>
                  <a:schemeClr val="tx1"/>
                </a:solidFill>
                <a:latin typeface="ＭＳ Ｐゴシック"/>
              </a:rPr>
              <a:t>グループ</a:t>
            </a:r>
            <a:endParaRPr lang="ja-JP" altLang="en-US" sz="1400" dirty="0">
              <a:solidFill>
                <a:schemeClr val="tx1"/>
              </a:solidFill>
              <a:latin typeface="ＭＳ Ｐゴシック"/>
            </a:endParaRPr>
          </a:p>
        </p:txBody>
      </p:sp>
      <p:sp>
        <p:nvSpPr>
          <p:cNvPr id="56" name="角丸四角形 55"/>
          <p:cNvSpPr/>
          <p:nvPr/>
        </p:nvSpPr>
        <p:spPr>
          <a:xfrm>
            <a:off x="3610462" y="5144763"/>
            <a:ext cx="2052000" cy="432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ja-JP" altLang="en-US" sz="1600" dirty="0" smtClean="0">
                <a:solidFill>
                  <a:schemeClr val="tx1"/>
                </a:solidFill>
                <a:latin typeface="ＭＳ Ｐゴシック"/>
              </a:rPr>
              <a:t>事業者支援グループ</a:t>
            </a:r>
            <a:endParaRPr lang="ja-JP" altLang="en-US" sz="1600" dirty="0">
              <a:solidFill>
                <a:schemeClr val="tx1"/>
              </a:solidFill>
              <a:latin typeface="ＭＳ Ｐゴシック"/>
            </a:endParaRPr>
          </a:p>
        </p:txBody>
      </p:sp>
      <p:sp>
        <p:nvSpPr>
          <p:cNvPr id="130" name="角丸四角形 129"/>
          <p:cNvSpPr/>
          <p:nvPr/>
        </p:nvSpPr>
        <p:spPr>
          <a:xfrm rot="10800000" flipV="1">
            <a:off x="2564873" y="6269296"/>
            <a:ext cx="2052000" cy="432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ja-JP" altLang="en-US" sz="1600" dirty="0" smtClean="0">
                <a:solidFill>
                  <a:schemeClr val="tx1"/>
                </a:solidFill>
                <a:latin typeface="ＭＳ Ｐゴシック"/>
              </a:rPr>
              <a:t>営農</a:t>
            </a:r>
            <a:r>
              <a:rPr lang="ja-JP" altLang="en-US" sz="1600" dirty="0">
                <a:solidFill>
                  <a:schemeClr val="tx1"/>
                </a:solidFill>
                <a:latin typeface="ＭＳ Ｐゴシック"/>
              </a:rPr>
              <a:t>再開</a:t>
            </a:r>
            <a:r>
              <a:rPr lang="ja-JP" altLang="en-US" sz="1600" dirty="0" smtClean="0">
                <a:solidFill>
                  <a:schemeClr val="tx1"/>
                </a:solidFill>
                <a:latin typeface="ＭＳ Ｐゴシック"/>
              </a:rPr>
              <a:t>グループ</a:t>
            </a:r>
            <a:endParaRPr lang="ja-JP" altLang="en-US" sz="1600" baseline="30000" dirty="0">
              <a:solidFill>
                <a:schemeClr val="tx1"/>
              </a:solidFill>
              <a:latin typeface="ＭＳ Ｐゴシック"/>
            </a:endParaRPr>
          </a:p>
        </p:txBody>
      </p:sp>
      <p:sp>
        <p:nvSpPr>
          <p:cNvPr id="19" name="角丸四角形 18"/>
          <p:cNvSpPr/>
          <p:nvPr/>
        </p:nvSpPr>
        <p:spPr>
          <a:xfrm>
            <a:off x="1395915" y="5144763"/>
            <a:ext cx="2052000" cy="432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ja-JP" altLang="en-US" sz="1600" dirty="0">
                <a:solidFill>
                  <a:schemeClr val="tx1"/>
                </a:solidFill>
                <a:latin typeface="ＭＳ Ｐゴシック"/>
              </a:rPr>
              <a:t>総務調整グループ</a:t>
            </a:r>
          </a:p>
        </p:txBody>
      </p:sp>
    </p:spTree>
    <p:extLst>
      <p:ext uri="{BB962C8B-B14F-4D97-AF65-F5344CB8AC3E}">
        <p14:creationId xmlns:p14="http://schemas.microsoft.com/office/powerpoint/2010/main" val="2317353524"/>
      </p:ext>
    </p:extLst>
  </p:cSld>
  <p:clrMapOvr>
    <a:masterClrMapping/>
  </p:clrMapOvr>
  <p:timing>
    <p:tnLst>
      <p:par>
        <p:cTn id="1" dur="indefinite" restart="never" nodeType="tmRoot"/>
      </p:par>
    </p:tnLst>
  </p:timing>
</p:sld>
</file>

<file path=ppt/theme/theme1.xml><?xml version="1.0" encoding="utf-8"?>
<a:theme xmlns:a="http://schemas.openxmlformats.org/drawingml/2006/main" name="4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42367</TotalTime>
  <Words>204</Words>
  <Application>Microsoft Office PowerPoint</Application>
  <PresentationFormat>A4 210 x 297 mm</PresentationFormat>
  <Paragraphs>39</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1</vt:i4>
      </vt:variant>
    </vt:vector>
  </HeadingPairs>
  <TitlesOfParts>
    <vt:vector size="10" baseType="lpstr">
      <vt:lpstr>Meiryo UI</vt:lpstr>
      <vt:lpstr>ＭＳ Ｐゴシック</vt:lpstr>
      <vt:lpstr>游ゴシック</vt:lpstr>
      <vt:lpstr>游ゴシック Light</vt:lpstr>
      <vt:lpstr>Arial</vt:lpstr>
      <vt:lpstr>Calibri</vt:lpstr>
      <vt:lpstr>Wingdings</vt:lpstr>
      <vt:lpstr>4_Office ​​テーマ</vt:lpstr>
      <vt:lpstr>デザインの設定</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北見 浩二（支援チーム）</dc:creator>
  <cp:lastModifiedBy>Windows ユーザー</cp:lastModifiedBy>
  <cp:revision>2034</cp:revision>
  <cp:lastPrinted>2018-02-01T01:09:32Z</cp:lastPrinted>
  <dcterms:created xsi:type="dcterms:W3CDTF">2013-04-08T03:21:21Z</dcterms:created>
  <dcterms:modified xsi:type="dcterms:W3CDTF">2018-04-16T14:38:39Z</dcterms:modified>
</cp:coreProperties>
</file>