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saveSubsetFonts="1">
  <p:sldMasterIdLst>
    <p:sldMasterId id="2147483648" r:id="rId1"/>
  </p:sldMasterIdLst>
  <p:notesMasterIdLst>
    <p:notesMasterId r:id="rId3"/>
  </p:notesMasterIdLst>
  <p:handoutMasterIdLst>
    <p:handoutMasterId r:id="rId4"/>
  </p:handoutMasterIdLst>
  <p:sldIdLst>
    <p:sldId id="366" r:id="rId2"/>
  </p:sldIdLst>
  <p:sldSz cx="9906000" cy="6858000" type="A4"/>
  <p:notesSz cx="6735763" cy="9866313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14">
          <p15:clr>
            <a:srgbClr val="A4A3A4"/>
          </p15:clr>
        </p15:guide>
        <p15:guide id="2" pos="126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08">
          <p15:clr>
            <a:srgbClr val="A4A3A4"/>
          </p15:clr>
        </p15:guide>
        <p15:guide id="2" pos="2122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D6EC"/>
    <a:srgbClr val="FF5A00"/>
    <a:srgbClr val="0098D0"/>
    <a:srgbClr val="0064C8"/>
    <a:srgbClr val="B197D3"/>
    <a:srgbClr val="FFBE3C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C89EF96-8CEA-46FF-86C4-4CE0E7609802}" styleName="淡色スタイル 3 - アクセント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82" autoAdjust="0"/>
    <p:restoredTop sz="94647" autoAdjust="0"/>
  </p:normalViewPr>
  <p:slideViewPr>
    <p:cSldViewPr>
      <p:cViewPr varScale="1">
        <p:scale>
          <a:sx n="115" d="100"/>
          <a:sy n="115" d="100"/>
        </p:scale>
        <p:origin x="1254" y="72"/>
      </p:cViewPr>
      <p:guideLst>
        <p:guide orient="horz" pos="414"/>
        <p:guide pos="126"/>
      </p:guideLst>
    </p:cSldViewPr>
  </p:slideViewPr>
  <p:outlineViewPr>
    <p:cViewPr>
      <p:scale>
        <a:sx n="33" d="100"/>
        <a:sy n="33" d="100"/>
      </p:scale>
      <p:origin x="0" y="7668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>
        <p:scale>
          <a:sx n="90" d="100"/>
          <a:sy n="90" d="100"/>
        </p:scale>
        <p:origin x="-2070" y="-72"/>
      </p:cViewPr>
      <p:guideLst>
        <p:guide orient="horz" pos="3108"/>
        <p:guide pos="2122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notesMaster" Target="notesMasters/notesMaster1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quarter" idx="1"/>
          </p:nvPr>
        </p:nvSpPr>
        <p:spPr>
          <a:xfrm>
            <a:off x="3815373" y="0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kumimoji="1" lang="ja-JP" altLang="en-US" sz="1400" dirty="0" smtClean="0">
                <a:latin typeface="ＭＳ Ｐゴシック" pitchFamily="50" charset="-128"/>
                <a:ea typeface="ＭＳ Ｐゴシック" pitchFamily="50" charset="-128"/>
              </a:rPr>
              <a:t>機密性○</a:t>
            </a:r>
            <a:endParaRPr kumimoji="1" lang="ja-JP" altLang="en-US" sz="1400" dirty="0">
              <a:latin typeface="ＭＳ Ｐゴシック" pitchFamily="50" charset="-128"/>
              <a:ea typeface="ＭＳ Ｐゴシック" pitchFamily="50" charset="-128"/>
            </a:endParaRPr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2"/>
          </p:nvPr>
        </p:nvSpPr>
        <p:spPr>
          <a:xfrm>
            <a:off x="0" y="9371285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3"/>
          </p:nvPr>
        </p:nvSpPr>
        <p:spPr>
          <a:xfrm>
            <a:off x="3815373" y="9371285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0C1D9C-4153-45A3-ABA8-5AC906D3247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56108798"/>
      </p:ext>
    </p:extLst>
  </p:cSld>
  <p:clrMap bg1="lt1" tx1="dk1" bg2="lt2" tx2="dk2" accent1="accent1" accent2="accent2" accent3="accent3" accent4="accent4" accent5="accent5" accent6="accent6" hlink="hlink" folHlink="folHlink"/>
  <p:hf sldNum="0" hdr="0" ft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15373" y="0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400">
                <a:latin typeface="ＭＳ Ｐゴシック" pitchFamily="50" charset="-128"/>
                <a:ea typeface="ＭＳ Ｐゴシック" pitchFamily="50" charset="-128"/>
              </a:defRPr>
            </a:lvl1pPr>
          </a:lstStyle>
          <a:p>
            <a:r>
              <a:rPr lang="ja-JP" altLang="en-US" dirty="0" smtClean="0"/>
              <a:t>機密性○</a:t>
            </a:r>
            <a:endParaRPr lang="en-US" altLang="ja-JP" dirty="0" smtClean="0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695325" y="739775"/>
            <a:ext cx="5345113" cy="37004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73577" y="4686499"/>
            <a:ext cx="5388610" cy="443984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9371285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15373" y="9371285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D35E722-DCEB-4B9B-850A-0990A504E40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6926932"/>
      </p:ext>
    </p:extLst>
  </p:cSld>
  <p:clrMap bg1="lt1" tx1="dk1" bg2="lt2" tx2="dk2" accent1="accent1" accent2="accent2" accent3="accent3" accent4="accent4" accent5="accent5" accent6="accent6" hlink="hlink" folHlink="folHlink"/>
  <p:hf sldNum="0" hdr="0" ftr="0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3_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742950" y="2588439"/>
            <a:ext cx="8420100" cy="553998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algn="ctr">
              <a:defRPr lang="ja-JP" altLang="en-US" sz="3600" b="1" dirty="0">
                <a:latin typeface="Meiryo UI" pitchFamily="50" charset="-128"/>
                <a:ea typeface="Meiryo UI" pitchFamily="50" charset="-128"/>
                <a:cs typeface="Meiryo UI" pitchFamily="50" charset="-128"/>
              </a:defRPr>
            </a:lvl1pPr>
          </a:lstStyle>
          <a:p>
            <a:pPr marL="0" lvl="0"/>
            <a:r>
              <a:rPr kumimoji="1" lang="ja-JP" altLang="en-US" smtClean="0"/>
              <a:t>マスター タイトルの書式設定</a:t>
            </a:r>
            <a:endParaRPr kumimoji="1" lang="ja-JP" altLang="en-US" dirty="0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485900" y="4653136"/>
            <a:ext cx="6934200" cy="1255728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marL="0" indent="0" algn="ctr">
              <a:buNone/>
              <a:defRPr lang="ja-JP" altLang="en-US" sz="2400" b="1">
                <a:latin typeface="Meiryo UI" pitchFamily="50" charset="-128"/>
                <a:ea typeface="Meiryo UI" pitchFamily="50" charset="-128"/>
                <a:cs typeface="Meiryo UI" pitchFamily="50" charset="-128"/>
              </a:defRPr>
            </a:lvl1pPr>
          </a:lstStyle>
          <a:p>
            <a:pPr marL="0" lvl="0" algn="ctr"/>
            <a:r>
              <a:rPr kumimoji="1" lang="ja-JP" altLang="en-US" smtClean="0"/>
              <a:t>マスター サブタイトルの書式設定</a:t>
            </a:r>
            <a:endParaRPr kumimoji="1" lang="ja-JP" altLang="en-US" dirty="0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438EED-0542-4C86-A18B-4CD095A08138}" type="datetime1">
              <a:rPr kumimoji="1" lang="ja-JP" altLang="en-US" smtClean="0"/>
              <a:t>2018/4/17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550142-B990-490A-A107-ED7302A7FD5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806662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>
          <a:xfrm>
            <a:off x="1393439" y="1520788"/>
            <a:ext cx="7423989" cy="646331"/>
          </a:xfrm>
        </p:spPr>
        <p:txBody>
          <a:bodyPr wrap="square" anchor="t" anchorCtr="0">
            <a:spAutoFit/>
          </a:bodyPr>
          <a:lstStyle>
            <a:lvl1pPr algn="l">
              <a:defRPr lang="ja-JP" altLang="en-US" sz="3600" b="1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defRPr>
            </a:lvl1pPr>
          </a:lstStyle>
          <a:p>
            <a:pPr marL="0" lvl="0" algn="l"/>
            <a:r>
              <a:rPr kumimoji="1" lang="ja-JP" altLang="en-US" dirty="0" smtClean="0"/>
              <a:t>１．見出しの記入</a:t>
            </a:r>
            <a:endParaRPr kumimoji="1" lang="ja-JP" altLang="en-US" dirty="0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7FD6B-AACB-4FB5-A82B-515F0D3C0BFC}" type="datetime1">
              <a:rPr kumimoji="1" lang="ja-JP" altLang="en-US" smtClean="0"/>
              <a:t>2018/4/17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550142-B990-490A-A107-ED7302A7FD5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159921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標準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8D6CFB-7E9F-4517-9C6C-7920C3455632}" type="datetime1">
              <a:rPr kumimoji="1" lang="ja-JP" altLang="en-US" smtClean="0"/>
              <a:t>2018/4/17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550142-B990-490A-A107-ED7302A7FD52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6" name="タイトル 1"/>
          <p:cNvSpPr>
            <a:spLocks noGrp="1"/>
          </p:cNvSpPr>
          <p:nvPr>
            <p:ph type="title"/>
          </p:nvPr>
        </p:nvSpPr>
        <p:spPr>
          <a:xfrm>
            <a:off x="200471" y="188640"/>
            <a:ext cx="9505503" cy="461665"/>
          </a:xfrm>
        </p:spPr>
        <p:txBody>
          <a:bodyPr wrap="square">
            <a:spAutoFit/>
          </a:bodyPr>
          <a:lstStyle>
            <a:lvl1pPr algn="l">
              <a:defRPr lang="ja-JP" altLang="en-US" sz="2400" b="1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defRPr>
            </a:lvl1pPr>
          </a:lstStyle>
          <a:p>
            <a:pPr marL="0" lvl="0" algn="l"/>
            <a:r>
              <a:rPr kumimoji="1" lang="ja-JP" altLang="en-US" smtClean="0"/>
              <a:t>マスター タイトルの書式設定</a:t>
            </a:r>
            <a:endParaRPr kumimoji="1" lang="ja-JP" altLang="en-US" dirty="0"/>
          </a:p>
        </p:txBody>
      </p:sp>
      <p:sp>
        <p:nvSpPr>
          <p:cNvPr id="8" name="テキスト プレースホルダー 9"/>
          <p:cNvSpPr>
            <a:spLocks noGrp="1"/>
          </p:cNvSpPr>
          <p:nvPr>
            <p:ph type="body" sz="quarter" idx="13" hasCustomPrompt="1"/>
          </p:nvPr>
        </p:nvSpPr>
        <p:spPr>
          <a:xfrm>
            <a:off x="200794" y="6309320"/>
            <a:ext cx="9396722" cy="161583"/>
          </a:xfrm>
          <a:noFill/>
        </p:spPr>
        <p:txBody>
          <a:bodyPr wrap="square" lIns="0" tIns="0" rIns="0" bIns="0">
            <a:sp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05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defRPr>
            </a:lvl1pPr>
          </a:lstStyle>
          <a:p>
            <a:pPr lvl="0"/>
            <a:r>
              <a:rPr kumimoji="1" lang="ja-JP" altLang="en-US" dirty="0" smtClean="0"/>
              <a:t>（資料）●●</a:t>
            </a:r>
            <a:endParaRPr kumimoji="1" lang="ja-JP" altLang="en-US" dirty="0"/>
          </a:p>
        </p:txBody>
      </p:sp>
      <p:sp>
        <p:nvSpPr>
          <p:cNvPr id="9" name="テキスト プレースホルダー 9"/>
          <p:cNvSpPr>
            <a:spLocks noGrp="1"/>
          </p:cNvSpPr>
          <p:nvPr>
            <p:ph type="body" sz="quarter" idx="14" hasCustomPrompt="1"/>
          </p:nvPr>
        </p:nvSpPr>
        <p:spPr>
          <a:xfrm>
            <a:off x="200794" y="3104964"/>
            <a:ext cx="1853071" cy="307777"/>
          </a:xfrm>
          <a:noFill/>
        </p:spPr>
        <p:txBody>
          <a:bodyPr wrap="none" lIns="0" tIns="0" rIns="0" bIns="0">
            <a:sp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00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defRPr>
            </a:lvl1pPr>
          </a:lstStyle>
          <a:p>
            <a:pPr lvl="0"/>
            <a:r>
              <a:rPr kumimoji="1" lang="ja-JP" altLang="en-US" dirty="0" smtClean="0"/>
              <a:t>説明文（</a:t>
            </a:r>
            <a:r>
              <a:rPr kumimoji="1" lang="en-US" altLang="ja-JP" dirty="0" smtClean="0"/>
              <a:t>20pt</a:t>
            </a:r>
            <a:r>
              <a:rPr kumimoji="1" lang="ja-JP" altLang="en-US" dirty="0" smtClean="0"/>
              <a:t>）</a:t>
            </a:r>
            <a:endParaRPr kumimoji="1" lang="ja-JP" altLang="en-US" dirty="0"/>
          </a:p>
        </p:txBody>
      </p:sp>
      <p:sp>
        <p:nvSpPr>
          <p:cNvPr id="10" name="テキスト プレースホルダー 9"/>
          <p:cNvSpPr>
            <a:spLocks noGrp="1"/>
          </p:cNvSpPr>
          <p:nvPr>
            <p:ph type="body" sz="quarter" idx="15" hasCustomPrompt="1"/>
          </p:nvPr>
        </p:nvSpPr>
        <p:spPr>
          <a:xfrm>
            <a:off x="200472" y="3769295"/>
            <a:ext cx="1298432" cy="215444"/>
          </a:xfrm>
          <a:noFill/>
        </p:spPr>
        <p:txBody>
          <a:bodyPr wrap="none" lIns="0" tIns="0" rIns="0" bIns="0">
            <a:sp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defRPr>
            </a:lvl1pPr>
          </a:lstStyle>
          <a:p>
            <a:pPr lvl="0"/>
            <a:r>
              <a:rPr kumimoji="1" lang="ja-JP" altLang="en-US" dirty="0" smtClean="0"/>
              <a:t>説明文（</a:t>
            </a:r>
            <a:r>
              <a:rPr kumimoji="1" lang="en-US" altLang="ja-JP" dirty="0" smtClean="0"/>
              <a:t>14pt</a:t>
            </a:r>
            <a:r>
              <a:rPr kumimoji="1" lang="ja-JP" altLang="en-US" dirty="0" smtClean="0"/>
              <a:t>）</a:t>
            </a:r>
            <a:endParaRPr kumimoji="1" lang="ja-JP" altLang="en-US" dirty="0"/>
          </a:p>
        </p:txBody>
      </p:sp>
      <p:sp>
        <p:nvSpPr>
          <p:cNvPr id="11" name="テキスト プレースホルダー 9"/>
          <p:cNvSpPr>
            <a:spLocks noGrp="1"/>
          </p:cNvSpPr>
          <p:nvPr>
            <p:ph type="body" sz="quarter" idx="16" hasCustomPrompt="1"/>
          </p:nvPr>
        </p:nvSpPr>
        <p:spPr>
          <a:xfrm>
            <a:off x="200472" y="4365104"/>
            <a:ext cx="1102866" cy="161583"/>
          </a:xfrm>
          <a:noFill/>
        </p:spPr>
        <p:txBody>
          <a:bodyPr wrap="none" lIns="0" tIns="0" rIns="0" bIns="0">
            <a:sp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05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defRPr>
            </a:lvl1pPr>
          </a:lstStyle>
          <a:p>
            <a:pPr lvl="0"/>
            <a:r>
              <a:rPr kumimoji="1" lang="ja-JP" altLang="en-US" dirty="0" smtClean="0"/>
              <a:t>説明文（</a:t>
            </a:r>
            <a:r>
              <a:rPr kumimoji="1" lang="en-US" altLang="ja-JP" dirty="0" smtClean="0"/>
              <a:t>10.5pt</a:t>
            </a:r>
            <a:r>
              <a:rPr kumimoji="1" lang="ja-JP" altLang="en-US" dirty="0" smtClean="0"/>
              <a:t>）</a:t>
            </a:r>
            <a:endParaRPr kumimoji="1" lang="ja-JP" altLang="en-US" dirty="0"/>
          </a:p>
        </p:txBody>
      </p:sp>
      <p:sp>
        <p:nvSpPr>
          <p:cNvPr id="12" name="テキスト プレースホルダー 11"/>
          <p:cNvSpPr>
            <a:spLocks noGrp="1"/>
          </p:cNvSpPr>
          <p:nvPr>
            <p:ph type="body" sz="quarter" idx="17"/>
          </p:nvPr>
        </p:nvSpPr>
        <p:spPr>
          <a:xfrm>
            <a:off x="200025" y="764704"/>
            <a:ext cx="9505950" cy="525886"/>
          </a:xfrm>
          <a:solidFill>
            <a:srgbClr val="99D6EC"/>
          </a:solidFill>
          <a:ln>
            <a:noFill/>
          </a:ln>
        </p:spPr>
        <p:txBody>
          <a:bodyPr vert="horz" wrap="square" lIns="216000" tIns="108000" rIns="216000" bIns="108000" rtlCol="0" anchor="t" anchorCtr="0">
            <a:spAutoFit/>
          </a:bodyPr>
          <a:lstStyle>
            <a:lvl1pPr>
              <a:defRPr lang="ja-JP" altLang="en-US" sz="20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defRPr>
            </a:lvl1pPr>
          </a:lstStyle>
          <a:p>
            <a:pPr marL="257175" lvl="0" indent="-257175">
              <a:spcBef>
                <a:spcPts val="600"/>
              </a:spcBef>
              <a:spcAft>
                <a:spcPts val="600"/>
              </a:spcAft>
              <a:buClr>
                <a:srgbClr val="002060"/>
              </a:buClr>
              <a:buFont typeface="Wingdings" panose="05000000000000000000" pitchFamily="2" charset="2"/>
              <a:buChar char="l"/>
            </a:pPr>
            <a:r>
              <a:rPr kumimoji="1" lang="ja-JP" altLang="en-US" smtClean="0"/>
              <a:t>マスター テキストの書式設定</a:t>
            </a:r>
          </a:p>
        </p:txBody>
      </p:sp>
    </p:spTree>
    <p:extLst>
      <p:ext uri="{BB962C8B-B14F-4D97-AF65-F5344CB8AC3E}">
        <p14:creationId xmlns:p14="http://schemas.microsoft.com/office/powerpoint/2010/main" val="29895277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200025" y="274638"/>
            <a:ext cx="9469499" cy="38258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 dirty="0" smtClean="0"/>
              <a:t>マスター タイトルの書式設定</a:t>
            </a:r>
            <a:endParaRPr kumimoji="1" lang="ja-JP" altLang="en-US" dirty="0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200024" y="800708"/>
            <a:ext cx="9469499" cy="1210689"/>
          </a:xfrm>
          <a:prstGeom prst="rect">
            <a:avLst/>
          </a:prstGeom>
          <a:noFill/>
        </p:spPr>
        <p:txBody>
          <a:bodyPr vert="horz" wrap="square" lIns="216000" tIns="108000" rIns="216000" bIns="108000" rtlCol="0">
            <a:spAutoFit/>
          </a:bodyPr>
          <a:lstStyle/>
          <a:p>
            <a:pPr lvl="0"/>
            <a:r>
              <a:rPr kumimoji="1" lang="ja-JP" altLang="en-US" dirty="0" smtClean="0"/>
              <a:t>マスター テキストの書式設定</a:t>
            </a:r>
          </a:p>
          <a:p>
            <a:pPr lvl="1"/>
            <a:r>
              <a:rPr kumimoji="1" lang="ja-JP" altLang="en-US" dirty="0" smtClean="0"/>
              <a:t>第 </a:t>
            </a:r>
            <a:r>
              <a:rPr kumimoji="1" lang="en-US" altLang="ja-JP" dirty="0" smtClean="0"/>
              <a:t>2 </a:t>
            </a:r>
            <a:r>
              <a:rPr kumimoji="1" lang="ja-JP" altLang="en-US" dirty="0" smtClean="0"/>
              <a:t>レベル</a:t>
            </a:r>
          </a:p>
          <a:p>
            <a:pPr lvl="2"/>
            <a:r>
              <a:rPr kumimoji="1" lang="ja-JP" altLang="en-US" dirty="0" smtClean="0"/>
              <a:t>第 </a:t>
            </a:r>
            <a:r>
              <a:rPr kumimoji="1" lang="en-US" altLang="ja-JP" dirty="0" smtClean="0"/>
              <a:t>3 </a:t>
            </a:r>
            <a:r>
              <a:rPr kumimoji="1" lang="ja-JP" altLang="en-US" dirty="0" smtClean="0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-10695" y="6520260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defRPr>
            </a:lvl1pPr>
          </a:lstStyle>
          <a:p>
            <a:fld id="{57702473-496F-4EA5-8617-C076904D98E0}" type="datetime1">
              <a:rPr lang="ja-JP" altLang="en-US" smtClean="0"/>
              <a:t>2018/4/17</a:t>
            </a:fld>
            <a:endParaRPr lang="ja-JP" altLang="en-US" dirty="0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3392827" y="6525345"/>
            <a:ext cx="3136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7605295" y="6525345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defRPr>
            </a:lvl1pPr>
          </a:lstStyle>
          <a:p>
            <a:fld id="{D9550142-B990-490A-A107-ED7302A7FD52}" type="slidenum">
              <a:rPr lang="ja-JP" altLang="en-US" smtClean="0"/>
              <a:pPr/>
              <a:t>‹#›</a:t>
            </a:fld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7125740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1" r:id="rId2"/>
    <p:sldLayoutId id="2147483654" r:id="rId3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914400" rtl="0" eaLnBrk="1" latinLnBrk="0" hangingPunct="1">
        <a:spcBef>
          <a:spcPct val="0"/>
        </a:spcBef>
        <a:buNone/>
        <a:defRPr kumimoji="1" sz="2400" b="1" kern="1200">
          <a:solidFill>
            <a:schemeClr val="tx1"/>
          </a:solidFill>
          <a:latin typeface="Meiryo UI" panose="020B0604030504040204" pitchFamily="50" charset="-128"/>
          <a:ea typeface="Meiryo UI" panose="020B0604030504040204" pitchFamily="50" charset="-128"/>
          <a:cs typeface="Meiryo UI" panose="020B0604030504040204" pitchFamily="50" charset="-128"/>
        </a:defRPr>
      </a:lvl1pPr>
    </p:titleStyle>
    <p:bodyStyle>
      <a:lvl1pPr marL="342900" indent="-342900" algn="l" defTabSz="914400" rtl="0" eaLnBrk="1" latinLnBrk="0" hangingPunct="1">
        <a:spcBef>
          <a:spcPts val="600"/>
        </a:spcBef>
        <a:spcAft>
          <a:spcPts val="600"/>
        </a:spcAft>
        <a:buClr>
          <a:srgbClr val="002060"/>
        </a:buClr>
        <a:buFont typeface="Wingdings" panose="05000000000000000000" pitchFamily="2" charset="2"/>
        <a:buChar char="l"/>
        <a:defRPr kumimoji="1" sz="2000" kern="1200">
          <a:solidFill>
            <a:schemeClr val="tx1"/>
          </a:solidFill>
          <a:latin typeface="Meiryo UI" panose="020B0604030504040204" pitchFamily="50" charset="-128"/>
          <a:ea typeface="Meiryo UI" panose="020B0604030504040204" pitchFamily="50" charset="-128"/>
          <a:cs typeface="Meiryo UI" panose="020B0604030504040204" pitchFamily="50" charset="-128"/>
        </a:defRPr>
      </a:lvl1pPr>
      <a:lvl2pPr marL="742950" indent="-285750" algn="l" defTabSz="914400" rtl="0" eaLnBrk="1" latinLnBrk="0" hangingPunct="1">
        <a:spcBef>
          <a:spcPts val="600"/>
        </a:spcBef>
        <a:spcAft>
          <a:spcPts val="600"/>
        </a:spcAft>
        <a:buFont typeface="Arial" pitchFamily="34" charset="0"/>
        <a:buChar char="–"/>
        <a:defRPr kumimoji="1" sz="1400" kern="1200">
          <a:solidFill>
            <a:schemeClr val="tx1"/>
          </a:solidFill>
          <a:latin typeface="Meiryo UI" panose="020B0604030504040204" pitchFamily="50" charset="-128"/>
          <a:ea typeface="Meiryo UI" panose="020B0604030504040204" pitchFamily="50" charset="-128"/>
          <a:cs typeface="Meiryo UI" panose="020B0604030504040204" pitchFamily="50" charset="-128"/>
        </a:defRPr>
      </a:lvl2pPr>
      <a:lvl3pPr marL="1143000" indent="-228600" algn="l" defTabSz="914400" rtl="0" eaLnBrk="1" latinLnBrk="0" hangingPunct="1">
        <a:spcBef>
          <a:spcPts val="600"/>
        </a:spcBef>
        <a:spcAft>
          <a:spcPts val="600"/>
        </a:spcAft>
        <a:buFont typeface="Arial" pitchFamily="34" charset="0"/>
        <a:buChar char="•"/>
        <a:defRPr kumimoji="1" sz="1050" kern="1200">
          <a:solidFill>
            <a:schemeClr val="tx1"/>
          </a:solidFill>
          <a:latin typeface="Meiryo UI" panose="020B0604030504040204" pitchFamily="50" charset="-128"/>
          <a:ea typeface="Meiryo UI" panose="020B0604030504040204" pitchFamily="50" charset="-128"/>
          <a:cs typeface="Meiryo UI" panose="020B0604030504040204" pitchFamily="50" charset="-128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kumimoji="1" sz="2000" kern="1200">
          <a:solidFill>
            <a:schemeClr val="tx1"/>
          </a:solidFill>
          <a:latin typeface="Meiryo UI" panose="020B0604030504040204" pitchFamily="50" charset="-128"/>
          <a:ea typeface="Meiryo UI" panose="020B0604030504040204" pitchFamily="50" charset="-128"/>
          <a:cs typeface="Meiryo UI" panose="020B0604030504040204" pitchFamily="50" charset="-128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kumimoji="1" sz="2000" kern="1200">
          <a:solidFill>
            <a:schemeClr val="tx1"/>
          </a:solidFill>
          <a:latin typeface="Meiryo UI" panose="020B0604030504040204" pitchFamily="50" charset="-128"/>
          <a:ea typeface="Meiryo UI" panose="020B0604030504040204" pitchFamily="50" charset="-128"/>
          <a:cs typeface="Meiryo UI" panose="020B0604030504040204" pitchFamily="50" charset="-128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550142-B990-490A-A107-ED7302A7FD52}" type="slidenum">
              <a:rPr kumimoji="1" lang="ja-JP" altLang="en-US" smtClean="0"/>
              <a:t>0</a:t>
            </a:fld>
            <a:endParaRPr kumimoji="1" lang="ja-JP" altLang="en-US"/>
          </a:p>
        </p:txBody>
      </p:sp>
      <p:pic>
        <p:nvPicPr>
          <p:cNvPr id="8" name="図 7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57056" y="4005063"/>
            <a:ext cx="3528392" cy="2160241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図 8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480" y="4005063"/>
            <a:ext cx="5184576" cy="2232249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図 9"/>
          <p:cNvPicPr/>
          <p:nvPr/>
        </p:nvPicPr>
        <p:blipFill>
          <a:blip r:embed="rId4"/>
          <a:stretch>
            <a:fillRect/>
          </a:stretch>
        </p:blipFill>
        <p:spPr>
          <a:xfrm>
            <a:off x="2504728" y="1196752"/>
            <a:ext cx="4805929" cy="2588632"/>
          </a:xfrm>
          <a:prstGeom prst="rect">
            <a:avLst/>
          </a:prstGeom>
        </p:spPr>
      </p:pic>
      <p:sp>
        <p:nvSpPr>
          <p:cNvPr id="11" name="テキスト ボックス 10"/>
          <p:cNvSpPr txBox="1"/>
          <p:nvPr/>
        </p:nvSpPr>
        <p:spPr>
          <a:xfrm>
            <a:off x="3726636" y="1012086"/>
            <a:ext cx="108234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4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＜試験棟＞</a:t>
            </a:r>
            <a:endParaRPr kumimoji="1" lang="ja-JP" altLang="en-US" sz="1400" dirty="0" smtClean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5743828" y="1012086"/>
            <a:ext cx="144142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4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＜研究管理棟＞</a:t>
            </a:r>
            <a:endParaRPr kumimoji="1" lang="ja-JP" altLang="en-US" sz="1400" dirty="0" smtClean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177150511"/>
      </p:ext>
    </p:extLst>
  </p:cSld>
  <p:clrMapOvr>
    <a:masterClrMapping/>
  </p:clrMapOvr>
</p:sld>
</file>

<file path=ppt/theme/theme1.xml><?xml version="1.0" encoding="utf-8"?>
<a:theme xmlns:a="http://schemas.openxmlformats.org/drawingml/2006/main" name="【機○・記載例なし】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rgbClr val="DDDDDD"/>
        </a:solidFill>
        <a:ln w="9525">
          <a:solidFill>
            <a:srgbClr val="B2B2B2"/>
          </a:solidFill>
          <a:miter lim="800000"/>
          <a:headEnd/>
          <a:tailEnd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wrap="none" anchor="ctr"/>
      <a:lstStyle>
        <a:defPPr algn="l">
          <a:defRPr kumimoji="0" sz="1800" dirty="0"/>
        </a:defPPr>
      </a:lstStyle>
    </a:spDef>
    <a:txDef>
      <a:spPr>
        <a:noFill/>
      </a:spPr>
      <a:bodyPr wrap="square" rtlCol="0">
        <a:spAutoFit/>
      </a:bodyPr>
      <a:lstStyle>
        <a:defPPr>
          <a:defRPr kumimoji="1" dirty="0" smtClean="0">
            <a:latin typeface="Meiryo UI" panose="020B0604030504040204" pitchFamily="50" charset="-128"/>
            <a:ea typeface="Meiryo UI" panose="020B0604030504040204" pitchFamily="50" charset="-128"/>
            <a:cs typeface="Meiryo UI" panose="020B0604030504040204" pitchFamily="50" charset="-128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パワポヘッダー（sample）.pptx" id="{DF0AD369-B502-4521-A0E0-07EB53E90DFA}" vid="{A6AA4691-7124-4580-8060-E7956D1A8F77}"/>
    </a:ext>
  </a:extLst>
</a:theme>
</file>

<file path=ppt/theme/theme2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71</TotalTime>
  <Words>8</Words>
  <Application>Microsoft Office PowerPoint</Application>
  <PresentationFormat>A4 210 x 297 mm</PresentationFormat>
  <Paragraphs>3</Paragraphs>
  <Slides>1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7" baseType="lpstr">
      <vt:lpstr>Meiryo UI</vt:lpstr>
      <vt:lpstr>ＭＳ Ｐゴシック</vt:lpstr>
      <vt:lpstr>Arial</vt:lpstr>
      <vt:lpstr>Calibri</vt:lpstr>
      <vt:lpstr>Wingdings</vt:lpstr>
      <vt:lpstr>【機○・記載例なし】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Windows ユーザー</dc:creator>
  <cp:lastModifiedBy>Windows ユーザー</cp:lastModifiedBy>
  <cp:revision>6</cp:revision>
  <cp:lastPrinted>2018-03-30T02:21:52Z</cp:lastPrinted>
  <dcterms:created xsi:type="dcterms:W3CDTF">2018-04-16T16:42:21Z</dcterms:created>
  <dcterms:modified xsi:type="dcterms:W3CDTF">2018-04-16T17:57:01Z</dcterms:modified>
</cp:coreProperties>
</file>