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66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4">
          <p15:clr>
            <a:srgbClr val="A4A3A4"/>
          </p15:clr>
        </p15:guide>
        <p15:guide id="2" pos="12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D6EC"/>
    <a:srgbClr val="FF5A00"/>
    <a:srgbClr val="0098D0"/>
    <a:srgbClr val="0064C8"/>
    <a:srgbClr val="B197D3"/>
    <a:srgbClr val="FFBE3C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2" autoAdjust="0"/>
    <p:restoredTop sz="94647" autoAdjust="0"/>
  </p:normalViewPr>
  <p:slideViewPr>
    <p:cSldViewPr>
      <p:cViewPr varScale="1">
        <p:scale>
          <a:sx n="73" d="100"/>
          <a:sy n="73" d="100"/>
        </p:scale>
        <p:origin x="1146" y="54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76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70" y="-7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kumimoji="1" lang="ja-JP" altLang="en-US" sz="1400" dirty="0" smtClean="0">
                <a:latin typeface="ＭＳ Ｐゴシック" pitchFamily="50" charset="-128"/>
                <a:ea typeface="ＭＳ Ｐゴシック" pitchFamily="50" charset="-128"/>
              </a:rPr>
              <a:t>機密性○</a:t>
            </a:r>
            <a:endParaRPr kumimoji="1" lang="ja-JP" altLang="en-US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 smtClean="0"/>
              <a:t>機密性○</a:t>
            </a:r>
            <a:endParaRPr lang="en-US" altLang="ja-JP" dirty="0" smtClean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588439"/>
            <a:ext cx="8420100" cy="55399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lang="ja-JP" altLang="en-US" sz="3600" b="1" dirty="0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4653136"/>
            <a:ext cx="6934200" cy="125572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lang="ja-JP" altLang="en-US" sz="2400" b="1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 algn="ctr"/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38EED-0542-4C86-A18B-4CD095A08138}" type="datetime1">
              <a:rPr kumimoji="1" lang="ja-JP" altLang="en-US" smtClean="0"/>
              <a:t>2018/4/17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6662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 smtClean="0"/>
              <a:t>１．見出しの記入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7FD6B-AACB-4FB5-A82B-515F0D3C0BFC}" type="datetime1">
              <a:rPr kumimoji="1" lang="ja-JP" altLang="en-US" smtClean="0"/>
              <a:t>2018/4/17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992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t>2018/4/17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89527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00025" y="274638"/>
            <a:ext cx="9469499" cy="382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00024" y="800708"/>
            <a:ext cx="9469499" cy="1210689"/>
          </a:xfrm>
          <a:prstGeom prst="rect">
            <a:avLst/>
          </a:prstGeom>
          <a:noFill/>
        </p:spPr>
        <p:txBody>
          <a:bodyPr vert="horz" wrap="square" lIns="216000" tIns="108000" rIns="216000" bIns="108000" rtlCol="0">
            <a:sp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-10695" y="652026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57702473-496F-4EA5-8617-C076904D98E0}" type="datetime1">
              <a:rPr lang="ja-JP" altLang="en-US" smtClean="0"/>
              <a:t>2018/4/17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92827" y="652534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4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1257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1" r:id="rId2"/>
    <p:sldLayoutId id="2147483654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400" b="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spcAft>
          <a:spcPts val="600"/>
        </a:spcAft>
        <a:buClr>
          <a:srgbClr val="002060"/>
        </a:buClr>
        <a:buFont typeface="Wingdings" panose="05000000000000000000" pitchFamily="2" charset="2"/>
        <a:buChar char="l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kumimoji="1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kumimoji="1" sz="105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0</a:t>
            </a:fld>
            <a:endParaRPr kumimoji="1" lang="ja-JP" altLang="en-US"/>
          </a:p>
        </p:txBody>
      </p:sp>
      <p:pic>
        <p:nvPicPr>
          <p:cNvPr id="6" name="図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504" y="2060848"/>
            <a:ext cx="9289032" cy="36003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77150511"/>
      </p:ext>
    </p:extLst>
  </p:cSld>
  <p:clrMapOvr>
    <a:masterClrMapping/>
  </p:clrMapOvr>
</p:sld>
</file>

<file path=ppt/theme/theme1.xml><?xml version="1.0" encoding="utf-8"?>
<a:theme xmlns:a="http://schemas.openxmlformats.org/drawingml/2006/main" name="【機○・記載例なし】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DDDDD"/>
        </a:solidFill>
        <a:ln w="9525">
          <a:solidFill>
            <a:srgbClr val="B2B2B2"/>
          </a:solidFill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anchor="ctr"/>
      <a:lstStyle>
        <a:defPPr algn="l">
          <a:defRPr kumimoji="0" sz="1800" dirty="0"/>
        </a:defPPr>
      </a:lstStyle>
    </a:spDef>
    <a:txDef>
      <a:spPr>
        <a:noFill/>
      </a:spPr>
      <a:bodyPr wrap="square" rtlCol="0">
        <a:spAutoFit/>
      </a:bodyPr>
      <a:lstStyle>
        <a:defPPr>
          <a:defRPr kumimoji="1" dirty="0" smtClean="0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パワポヘッダー（sample）.pptx" id="{DF0AD369-B502-4521-A0E0-07EB53E90DFA}" vid="{A6AA4691-7124-4580-8060-E7956D1A8F77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62</TotalTime>
  <Words>1</Words>
  <Application>Microsoft Office PowerPoint</Application>
  <PresentationFormat>A4 210 x 297 mm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ＭＳ Ｐゴシック</vt:lpstr>
      <vt:lpstr>Arial</vt:lpstr>
      <vt:lpstr>Calibri</vt:lpstr>
      <vt:lpstr>Wingdings</vt:lpstr>
      <vt:lpstr>【機○・記載例なし】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Windows ユーザー</dc:creator>
  <cp:lastModifiedBy>Windows ユーザー</cp:lastModifiedBy>
  <cp:revision>4</cp:revision>
  <cp:lastPrinted>2018-03-30T02:21:52Z</cp:lastPrinted>
  <dcterms:created xsi:type="dcterms:W3CDTF">2018-04-16T16:42:21Z</dcterms:created>
  <dcterms:modified xsi:type="dcterms:W3CDTF">2018-04-16T17:47:40Z</dcterms:modified>
</cp:coreProperties>
</file>