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6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47" autoAdjust="0"/>
  </p:normalViewPr>
  <p:slideViewPr>
    <p:cSldViewPr>
      <p:cViewPr varScale="1">
        <p:scale>
          <a:sx n="73" d="100"/>
          <a:sy n="73" d="100"/>
        </p:scale>
        <p:origin x="1146" y="54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2018/4/17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0</a:t>
            </a:fld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t="62859" b="7340"/>
          <a:stretch/>
        </p:blipFill>
        <p:spPr bwMode="auto">
          <a:xfrm>
            <a:off x="128464" y="2259964"/>
            <a:ext cx="10081120" cy="3905339"/>
          </a:xfrm>
          <a:custGeom>
            <a:avLst/>
            <a:gdLst>
              <a:gd name="connsiteX0" fmla="*/ 0 w 6840305"/>
              <a:gd name="connsiteY0" fmla="*/ 0 h 3157317"/>
              <a:gd name="connsiteX1" fmla="*/ 6840305 w 6840305"/>
              <a:gd name="connsiteY1" fmla="*/ 0 h 3157317"/>
              <a:gd name="connsiteX2" fmla="*/ 6840305 w 6840305"/>
              <a:gd name="connsiteY2" fmla="*/ 3157317 h 3157317"/>
              <a:gd name="connsiteX3" fmla="*/ 0 w 6840305"/>
              <a:gd name="connsiteY3" fmla="*/ 3157317 h 3157317"/>
              <a:gd name="connsiteX4" fmla="*/ 0 w 6840305"/>
              <a:gd name="connsiteY4" fmla="*/ 0 h 315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305" h="3157317">
                <a:moveTo>
                  <a:pt x="0" y="0"/>
                </a:moveTo>
                <a:lnTo>
                  <a:pt x="6840305" y="0"/>
                </a:lnTo>
                <a:lnTo>
                  <a:pt x="6840305" y="3157317"/>
                </a:lnTo>
                <a:lnTo>
                  <a:pt x="0" y="31573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150511"/>
      </p:ext>
    </p:extLst>
  </p:cSld>
  <p:clrMapOvr>
    <a:masterClrMapping/>
  </p:clrMapOvr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ポヘッダー（sample）.pptx" id="{DF0AD369-B502-4521-A0E0-07EB53E90DFA}" vid="{A6AA4691-7124-4580-8060-E7956D1A8F7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</TotalTime>
  <Words>1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2</cp:revision>
  <cp:lastPrinted>2018-03-30T02:21:52Z</cp:lastPrinted>
  <dcterms:created xsi:type="dcterms:W3CDTF">2018-04-16T16:42:21Z</dcterms:created>
  <dcterms:modified xsi:type="dcterms:W3CDTF">2018-04-16T17:44:02Z</dcterms:modified>
</cp:coreProperties>
</file>