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54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下右図をロードマップの図に差替。上のメッセージを図表に整合するよう書き換え。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96321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2019/6/17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2019/6/17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56611" y="210513"/>
            <a:ext cx="6192778" cy="6436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8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</TotalTime>
  <Words>22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6</cp:revision>
  <cp:lastPrinted>2018-03-30T02:21:52Z</cp:lastPrinted>
  <dcterms:created xsi:type="dcterms:W3CDTF">2018-04-16T15:01:05Z</dcterms:created>
  <dcterms:modified xsi:type="dcterms:W3CDTF">2019-06-17T01:03:19Z</dcterms:modified>
</cp:coreProperties>
</file>