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D6EC"/>
    <a:srgbClr val="FF5A00"/>
    <a:srgbClr val="0098D0"/>
    <a:srgbClr val="0064C8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2" autoAdjust="0"/>
    <p:restoredTop sz="94647" autoAdjust="0"/>
  </p:normalViewPr>
  <p:slideViewPr>
    <p:cSldViewPr>
      <p:cViewPr varScale="1">
        <p:scale>
          <a:sx n="115" d="100"/>
          <a:sy n="115" d="100"/>
        </p:scale>
        <p:origin x="1254" y="102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下右図をロードマップの図に差替。上のメッセージを図表に整合するよう書き換え。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ja-JP" altLang="en-US" smtClean="0"/>
              <a:t>機密性○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696321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2019/6/17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2019/6/17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2019/6/17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2019/6/17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856611" y="210513"/>
            <a:ext cx="6192778" cy="6436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88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パワポヘッダー（sample）.pptx" id="{DF0AD369-B502-4521-A0E0-07EB53E90DFA}" vid="{A6AA4691-7124-4580-8060-E7956D1A8F77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</TotalTime>
  <Words>22</Words>
  <Application>Microsoft Office PowerPoint</Application>
  <PresentationFormat>A4 210 x 297 mm</PresentationFormat>
  <Paragraphs>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【機○・記載例なし】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Windows ユーザー</cp:lastModifiedBy>
  <cp:revision>6</cp:revision>
  <cp:lastPrinted>2018-03-30T02:21:52Z</cp:lastPrinted>
  <dcterms:created xsi:type="dcterms:W3CDTF">2018-04-16T15:01:05Z</dcterms:created>
  <dcterms:modified xsi:type="dcterms:W3CDTF">2019-06-17T01:03:19Z</dcterms:modified>
</cp:coreProperties>
</file>