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9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61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42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44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56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28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77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55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95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68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4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84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8728-0F96-4AE7-AF20-638DC2798126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F1741-F19F-48BA-AB46-C2A4C45B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28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777118" y="1458937"/>
            <a:ext cx="37583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＜アジアにおける天然ガス需要見通し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359072" y="4766274"/>
            <a:ext cx="499594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900" kern="100" dirty="0">
                <a:latin typeface="+mn-ea"/>
                <a:cs typeface="Times New Roman" panose="02020603050405020304" pitchFamily="18" charset="0"/>
              </a:rPr>
              <a:t>※シナリオ</a:t>
            </a:r>
            <a:r>
              <a:rPr lang="en-US" altLang="ja-JP" sz="900" kern="100" dirty="0"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ja-JP" sz="900" kern="100" dirty="0">
                <a:latin typeface="+mn-ea"/>
                <a:cs typeface="Times New Roman" panose="02020603050405020304" pitchFamily="18" charset="0"/>
              </a:rPr>
              <a:t>：新規火力に占めるガス比率</a:t>
            </a:r>
            <a:r>
              <a:rPr lang="en-US" altLang="ja-JP" sz="900" kern="100" dirty="0">
                <a:latin typeface="+mn-ea"/>
                <a:cs typeface="Times New Roman" panose="02020603050405020304" pitchFamily="18" charset="0"/>
              </a:rPr>
              <a:t>15</a:t>
            </a:r>
            <a:r>
              <a:rPr lang="ja-JP" altLang="ja-JP" sz="900" kern="100" dirty="0">
                <a:latin typeface="+mn-ea"/>
                <a:cs typeface="Times New Roman" panose="02020603050405020304" pitchFamily="18" charset="0"/>
              </a:rPr>
              <a:t>％、シナリオ</a:t>
            </a:r>
            <a:r>
              <a:rPr lang="en-US" altLang="ja-JP" sz="900" kern="1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ja-JP" sz="900" kern="100" dirty="0">
                <a:latin typeface="+mn-ea"/>
                <a:cs typeface="Times New Roman" panose="02020603050405020304" pitchFamily="18" charset="0"/>
              </a:rPr>
              <a:t>：同</a:t>
            </a:r>
            <a:r>
              <a:rPr lang="en-US" altLang="ja-JP" sz="900" kern="100" dirty="0">
                <a:latin typeface="+mn-ea"/>
                <a:cs typeface="Times New Roman" panose="02020603050405020304" pitchFamily="18" charset="0"/>
              </a:rPr>
              <a:t>30</a:t>
            </a:r>
            <a:r>
              <a:rPr lang="ja-JP" altLang="ja-JP" sz="900" kern="100" dirty="0">
                <a:latin typeface="+mn-ea"/>
                <a:cs typeface="Times New Roman" panose="02020603050405020304" pitchFamily="18" charset="0"/>
              </a:rPr>
              <a:t>％、シナリオ</a:t>
            </a:r>
            <a:r>
              <a:rPr lang="en-US" altLang="ja-JP" sz="900" kern="100" dirty="0">
                <a:latin typeface="+mn-ea"/>
                <a:cs typeface="Times New Roman" panose="02020603050405020304" pitchFamily="18" charset="0"/>
              </a:rPr>
              <a:t>3</a:t>
            </a:r>
            <a:r>
              <a:rPr lang="ja-JP" altLang="ja-JP" sz="900" kern="100" dirty="0">
                <a:latin typeface="+mn-ea"/>
                <a:cs typeface="Times New Roman" panose="02020603050405020304" pitchFamily="18" charset="0"/>
              </a:rPr>
              <a:t>：同</a:t>
            </a:r>
            <a:r>
              <a:rPr lang="en-US" altLang="ja-JP" sz="900" kern="100" dirty="0">
                <a:latin typeface="+mn-ea"/>
                <a:cs typeface="Times New Roman" panose="02020603050405020304" pitchFamily="18" charset="0"/>
              </a:rPr>
              <a:t>60</a:t>
            </a:r>
            <a:r>
              <a:rPr lang="ja-JP" altLang="ja-JP" sz="900" kern="100" dirty="0">
                <a:latin typeface="+mn-ea"/>
                <a:cs typeface="Times New Roman" panose="02020603050405020304" pitchFamily="18" charset="0"/>
              </a:rPr>
              <a:t>％</a:t>
            </a:r>
            <a:endParaRPr lang="ja-JP" altLang="en-US" sz="900" dirty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814726" y="5098058"/>
            <a:ext cx="31037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dirty="0">
                <a:latin typeface="+mn-ea"/>
              </a:rPr>
              <a:t>(</a:t>
            </a:r>
            <a:r>
              <a:rPr lang="ja-JP" altLang="en-US" sz="1100" dirty="0">
                <a:latin typeface="+mn-ea"/>
              </a:rPr>
              <a:t>出典</a:t>
            </a:r>
            <a:r>
              <a:rPr lang="en-US" altLang="ja-JP" sz="1100" dirty="0">
                <a:latin typeface="+mn-ea"/>
              </a:rPr>
              <a:t>:ERIA</a:t>
            </a:r>
            <a:r>
              <a:rPr lang="ja-JP" altLang="en-US" sz="1100" dirty="0">
                <a:latin typeface="+mn-ea"/>
              </a:rPr>
              <a:t>資料を基に資源エネルギー庁作成</a:t>
            </a:r>
            <a:r>
              <a:rPr lang="en-US" altLang="ja-JP" sz="1100" dirty="0">
                <a:latin typeface="+mn-ea"/>
              </a:rPr>
              <a:t>)</a:t>
            </a:r>
            <a:endParaRPr lang="ja-JP" altLang="en-US" sz="1100" dirty="0">
              <a:latin typeface="+mn-ea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587463" y="1983082"/>
            <a:ext cx="4258428" cy="2682240"/>
            <a:chOff x="3587463" y="1983082"/>
            <a:chExt cx="4258428" cy="2682240"/>
          </a:xfrm>
        </p:grpSpPr>
        <p:pic>
          <p:nvPicPr>
            <p:cNvPr id="4" name="図 3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7463" y="1983082"/>
              <a:ext cx="4137660" cy="26822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テキスト ボックス 1"/>
            <p:cNvSpPr txBox="1"/>
            <p:nvPr/>
          </p:nvSpPr>
          <p:spPr>
            <a:xfrm>
              <a:off x="6784475" y="3497943"/>
              <a:ext cx="106141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（圧縮天然ガス）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9270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dcterms:created xsi:type="dcterms:W3CDTF">2018-04-16T08:05:14Z</dcterms:created>
  <dcterms:modified xsi:type="dcterms:W3CDTF">2018-04-16T16:47:37Z</dcterms:modified>
</cp:coreProperties>
</file>