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9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77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8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84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7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19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13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6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57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3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F75A-04C9-4E38-B6A9-51973C0A1E39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4138-F6C7-49AC-BDD8-0DE568E0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75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785595" y="5959517"/>
            <a:ext cx="46467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/>
              <a:t>安全規制組織の見直し</a:t>
            </a:r>
            <a:endParaRPr lang="ja-JP" altLang="en-US" sz="1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291" y="1282095"/>
            <a:ext cx="6227312" cy="429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5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</cp:revision>
  <dcterms:created xsi:type="dcterms:W3CDTF">2018-04-16T08:12:16Z</dcterms:created>
  <dcterms:modified xsi:type="dcterms:W3CDTF">2018-05-14T02:33:37Z</dcterms:modified>
</cp:coreProperties>
</file>