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  <p:sldMasterId id="2147483660" r:id="rId2"/>
  </p:sldMasterIdLst>
  <p:notesMasterIdLst>
    <p:notesMasterId r:id="rId4"/>
  </p:notesMasterIdLst>
  <p:handoutMasterIdLst>
    <p:handoutMasterId r:id="rId5"/>
  </p:handoutMasterIdLst>
  <p:sldIdLst>
    <p:sldId id="256" r:id="rId3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47" autoAdjust="0"/>
  </p:normalViewPr>
  <p:slideViewPr>
    <p:cSldViewPr>
      <p:cViewPr varScale="1">
        <p:scale>
          <a:sx n="113" d="100"/>
          <a:sy n="113" d="100"/>
        </p:scale>
        <p:origin x="1327" y="75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95325" y="739775"/>
            <a:ext cx="5345113" cy="37004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7204AC-A657-4D52-972E-6DC97A2395E2}" type="slidenum">
              <a:rPr kumimoji="1" lang="ja-JP" altLang="en-US" sz="11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</a:t>
            </a:fld>
            <a:endParaRPr kumimoji="1" lang="ja-JP" alt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79608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2018/5/14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66D2DC-E86D-488E-8C04-1A03040A929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2018/5/14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7AE969-3DF8-49E1-8CAD-B44860DC4AC1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183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23" y="273051"/>
            <a:ext cx="325900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93" y="27306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23" y="1435121"/>
            <a:ext cx="3259007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47287" indent="0">
              <a:buNone/>
              <a:defRPr sz="1100"/>
            </a:lvl2pPr>
            <a:lvl3pPr marL="894563" indent="0">
              <a:buNone/>
              <a:defRPr sz="1000"/>
            </a:lvl3pPr>
            <a:lvl4pPr marL="1341849" indent="0">
              <a:buNone/>
              <a:defRPr sz="1000"/>
            </a:lvl4pPr>
            <a:lvl5pPr marL="1789135" indent="0">
              <a:buNone/>
              <a:defRPr sz="1000"/>
            </a:lvl5pPr>
            <a:lvl6pPr marL="2236420" indent="0">
              <a:buNone/>
              <a:defRPr sz="1000"/>
            </a:lvl6pPr>
            <a:lvl7pPr marL="2683705" indent="0">
              <a:buNone/>
              <a:defRPr sz="1000"/>
            </a:lvl7pPr>
            <a:lvl8pPr marL="3130981" indent="0">
              <a:buNone/>
              <a:defRPr sz="1000"/>
            </a:lvl8pPr>
            <a:lvl9pPr marL="3578275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72CEE9-D10F-4410-97D7-97ADEB94CC4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2018/5/14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D4267-E1BD-4C76-BC61-B67F2F4611F2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64854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58" y="4800602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58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47287" indent="0">
              <a:buNone/>
              <a:defRPr sz="2700"/>
            </a:lvl2pPr>
            <a:lvl3pPr marL="894563" indent="0">
              <a:buNone/>
              <a:defRPr sz="2400"/>
            </a:lvl3pPr>
            <a:lvl4pPr marL="1341849" indent="0">
              <a:buNone/>
              <a:defRPr sz="2000"/>
            </a:lvl4pPr>
            <a:lvl5pPr marL="1789135" indent="0">
              <a:buNone/>
              <a:defRPr sz="2000"/>
            </a:lvl5pPr>
            <a:lvl6pPr marL="2236420" indent="0">
              <a:buNone/>
              <a:defRPr sz="2000"/>
            </a:lvl6pPr>
            <a:lvl7pPr marL="2683705" indent="0">
              <a:buNone/>
              <a:defRPr sz="2000"/>
            </a:lvl7pPr>
            <a:lvl8pPr marL="3130981" indent="0">
              <a:buNone/>
              <a:defRPr sz="2000"/>
            </a:lvl8pPr>
            <a:lvl9pPr marL="3578275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58" y="5367340"/>
            <a:ext cx="5943600" cy="804862"/>
          </a:xfrm>
        </p:spPr>
        <p:txBody>
          <a:bodyPr/>
          <a:lstStyle>
            <a:lvl1pPr marL="0" indent="0">
              <a:buNone/>
              <a:defRPr sz="1500"/>
            </a:lvl1pPr>
            <a:lvl2pPr marL="447287" indent="0">
              <a:buNone/>
              <a:defRPr sz="1100"/>
            </a:lvl2pPr>
            <a:lvl3pPr marL="894563" indent="0">
              <a:buNone/>
              <a:defRPr sz="1000"/>
            </a:lvl3pPr>
            <a:lvl4pPr marL="1341849" indent="0">
              <a:buNone/>
              <a:defRPr sz="1000"/>
            </a:lvl4pPr>
            <a:lvl5pPr marL="1789135" indent="0">
              <a:buNone/>
              <a:defRPr sz="1000"/>
            </a:lvl5pPr>
            <a:lvl6pPr marL="2236420" indent="0">
              <a:buNone/>
              <a:defRPr sz="1000"/>
            </a:lvl6pPr>
            <a:lvl7pPr marL="2683705" indent="0">
              <a:buNone/>
              <a:defRPr sz="1000"/>
            </a:lvl7pPr>
            <a:lvl8pPr marL="3130981" indent="0">
              <a:buNone/>
              <a:defRPr sz="1000"/>
            </a:lvl8pPr>
            <a:lvl9pPr marL="3578275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1B1ED-C4C6-4A37-BEF3-F5A297D6722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2018/5/14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6F90BC-1D27-47B7-A93D-A880C21AC3CF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59882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54C0E2-A334-4BBD-9DD9-B03DA2E34AF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2018/5/14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113247" y="6309528"/>
            <a:ext cx="231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737E1-DBC3-4198-A57C-B12D92589A37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48527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4" y="274717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1" y="274717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5602C9-4F10-4334-9A7C-E4E96D09319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2018/5/14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E8010D-434A-4243-BBBE-35AEBD8FA182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91481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704D7-DD90-46BA-9450-5AE2AC3B1AC9}" type="datetime1">
              <a:rPr kumimoji="1" lang="ja-JP" altLang="en-US" smtClean="0"/>
              <a:t>2018/5/14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6" y="234819"/>
            <a:ext cx="9505503" cy="369316"/>
          </a:xfrm>
        </p:spPr>
        <p:txBody>
          <a:bodyPr wrap="square">
            <a:spAutoFit/>
          </a:bodyPr>
          <a:lstStyle>
            <a:lvl1pPr algn="l">
              <a:defRPr lang="ja-JP" altLang="en-US" sz="18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3"/>
            <a:ext cx="9396722" cy="107722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7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802" y="3104970"/>
            <a:ext cx="1391407" cy="230832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5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5" y="3769296"/>
            <a:ext cx="928139" cy="153888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7" y="4365109"/>
            <a:ext cx="737381" cy="107722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7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9" y="764706"/>
            <a:ext cx="9505950" cy="392775"/>
          </a:xfrm>
          <a:solidFill>
            <a:srgbClr val="99D6EC"/>
          </a:solidFill>
          <a:ln>
            <a:noFill/>
          </a:ln>
        </p:spPr>
        <p:txBody>
          <a:bodyPr vert="horz" wrap="square" lIns="160379" tIns="80188" rIns="160379" bIns="80188" rtlCol="0" anchor="t" anchorCtr="0">
            <a:spAutoFit/>
          </a:bodyPr>
          <a:lstStyle>
            <a:lvl1pPr>
              <a:def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190952" lvl="0" indent="-190952">
              <a:spcBef>
                <a:spcPts val="446"/>
              </a:spcBef>
              <a:spcAft>
                <a:spcPts val="446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7314893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2018/5/14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2018/5/14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640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1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472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45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418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89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364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837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309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78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1B121B-FDFA-4DD8-8061-A6C7AA072EF6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2018/5/14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BA1082-C123-4DFE-AB9E-270C799FFB47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1109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740E20-73F8-4A2B-AE15-72454CDC224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2018/5/14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5F67C6-FB39-4A1F-A8DA-18EB3416C525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3170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7" y="4407115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7" y="2906722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4728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89456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4184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7891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23642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68370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13098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57827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409365-2536-4CCD-9991-9B3FFC5CDB75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2018/5/14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889158-25C9-43B1-9CF1-92B83142D268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7518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2" y="1600214"/>
            <a:ext cx="4375150" cy="4525963"/>
          </a:xfrm>
        </p:spPr>
        <p:txBody>
          <a:bodyPr/>
          <a:lstStyle>
            <a:lvl1pPr>
              <a:defRPr sz="27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7" y="1600214"/>
            <a:ext cx="4375150" cy="4525963"/>
          </a:xfrm>
        </p:spPr>
        <p:txBody>
          <a:bodyPr/>
          <a:lstStyle>
            <a:lvl1pPr>
              <a:defRPr sz="27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86540-FC93-4A02-8BF8-572A30D9483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2018/5/14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D4A19-74E2-4467-8BA4-699FB6BE6A14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8469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7287" indent="0">
              <a:buNone/>
              <a:defRPr sz="2000" b="1"/>
            </a:lvl2pPr>
            <a:lvl3pPr marL="894563" indent="0">
              <a:buNone/>
              <a:defRPr sz="1800" b="1"/>
            </a:lvl3pPr>
            <a:lvl4pPr marL="1341849" indent="0">
              <a:buNone/>
              <a:defRPr sz="1600" b="1"/>
            </a:lvl4pPr>
            <a:lvl5pPr marL="1789135" indent="0">
              <a:buNone/>
              <a:defRPr sz="1600" b="1"/>
            </a:lvl5pPr>
            <a:lvl6pPr marL="2236420" indent="0">
              <a:buNone/>
              <a:defRPr sz="1600" b="1"/>
            </a:lvl6pPr>
            <a:lvl7pPr marL="2683705" indent="0">
              <a:buNone/>
              <a:defRPr sz="1600" b="1"/>
            </a:lvl7pPr>
            <a:lvl8pPr marL="3130981" indent="0">
              <a:buNone/>
              <a:defRPr sz="1600" b="1"/>
            </a:lvl8pPr>
            <a:lvl9pPr marL="3578275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28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7287" indent="0">
              <a:buNone/>
              <a:defRPr sz="2000" b="1"/>
            </a:lvl2pPr>
            <a:lvl3pPr marL="894563" indent="0">
              <a:buNone/>
              <a:defRPr sz="1800" b="1"/>
            </a:lvl3pPr>
            <a:lvl4pPr marL="1341849" indent="0">
              <a:buNone/>
              <a:defRPr sz="1600" b="1"/>
            </a:lvl4pPr>
            <a:lvl5pPr marL="1789135" indent="0">
              <a:buNone/>
              <a:defRPr sz="1600" b="1"/>
            </a:lvl5pPr>
            <a:lvl6pPr marL="2236420" indent="0">
              <a:buNone/>
              <a:defRPr sz="1600" b="1"/>
            </a:lvl6pPr>
            <a:lvl7pPr marL="2683705" indent="0">
              <a:buNone/>
              <a:defRPr sz="1600" b="1"/>
            </a:lvl7pPr>
            <a:lvl8pPr marL="3130981" indent="0">
              <a:buNone/>
              <a:defRPr sz="1600" b="1"/>
            </a:lvl8pPr>
            <a:lvl9pPr marL="3578275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28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72884-4223-44EA-BD06-08177E8E051D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2018/5/14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AFE16-3A42-4D78-8F71-A2D6952DA916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4142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5B72F2-F2FC-4C20-A810-F8A3569229F6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2018/5/14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8D956-EC07-4334-9A11-CE5BC8CDF66C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691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5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2018/5/14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95306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463" tIns="44736" rIns="89463" bIns="4473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95306" y="1600214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463" tIns="44736" rIns="89463" bIns="4473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558"/>
            <a:ext cx="2311400" cy="365125"/>
          </a:xfrm>
          <a:prstGeom prst="rect">
            <a:avLst/>
          </a:prstGeom>
        </p:spPr>
        <p:txBody>
          <a:bodyPr vert="horz" lIns="89463" tIns="44736" rIns="89463" bIns="44736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FE5622AC-C234-4035-9BFF-20B56A9DC763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2018/5/14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558"/>
            <a:ext cx="3136900" cy="365125"/>
          </a:xfrm>
          <a:prstGeom prst="rect">
            <a:avLst/>
          </a:prstGeom>
        </p:spPr>
        <p:txBody>
          <a:bodyPr vert="horz" lIns="89463" tIns="44736" rIns="89463" bIns="44736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 vert="horz" lIns="89463" tIns="44736" rIns="89463" bIns="44736" rtlCol="0" anchor="ctr"/>
          <a:lstStyle>
            <a:lvl1pPr algn="r">
              <a:defRPr sz="2000" i="1">
                <a:solidFill>
                  <a:schemeClr val="tx1"/>
                </a:solidFill>
                <a:latin typeface="ＭＳ 明朝" pitchFamily="17" charset="-128"/>
                <a:ea typeface="ＭＳ 明朝" pitchFamily="17" charset="-128"/>
              </a:defRPr>
            </a:lvl1pPr>
          </a:lstStyle>
          <a:p>
            <a:pPr>
              <a:defRPr/>
            </a:pPr>
            <a:fld id="{15EE0D81-2543-4708-B2DF-814BE7865776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8430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47287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894563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41849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789135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35459" indent="-33545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26829" indent="-27956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118213" indent="-223638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65499" indent="-223638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2773" indent="-223638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60059" indent="-223638" algn="l" defTabSz="89456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07344" indent="-223638" algn="l" defTabSz="89456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54626" indent="-223638" algn="l" defTabSz="89456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01920" indent="-223638" algn="l" defTabSz="89456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945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47287" algn="l" defTabSz="8945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94563" algn="l" defTabSz="8945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41849" algn="l" defTabSz="8945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89135" algn="l" defTabSz="8945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36420" algn="l" defTabSz="8945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83705" algn="l" defTabSz="8945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30981" algn="l" defTabSz="8945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78275" algn="l" defTabSz="8945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6" name="角丸四角形 595"/>
          <p:cNvSpPr/>
          <p:nvPr/>
        </p:nvSpPr>
        <p:spPr>
          <a:xfrm>
            <a:off x="1767009" y="5437859"/>
            <a:ext cx="346880" cy="396725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grpSp>
        <p:nvGrpSpPr>
          <p:cNvPr id="15" name="グループ化 14"/>
          <p:cNvGrpSpPr/>
          <p:nvPr/>
        </p:nvGrpSpPr>
        <p:grpSpPr>
          <a:xfrm>
            <a:off x="2609988" y="1870331"/>
            <a:ext cx="4908297" cy="4585618"/>
            <a:chOff x="2474973" y="1858717"/>
            <a:chExt cx="4908297" cy="4585618"/>
          </a:xfrm>
        </p:grpSpPr>
        <p:pic>
          <p:nvPicPr>
            <p:cNvPr id="302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572"/>
            <a:stretch>
              <a:fillRect/>
            </a:stretch>
          </p:blipFill>
          <p:spPr bwMode="auto">
            <a:xfrm>
              <a:off x="2474973" y="1858717"/>
              <a:ext cx="4908297" cy="4585618"/>
            </a:xfrm>
            <a:prstGeom prst="rect">
              <a:avLst/>
            </a:prstGeom>
            <a:noFill/>
            <a:ln>
              <a:noFill/>
            </a:ln>
            <a:extLst/>
          </p:spPr>
        </p:pic>
        <p:sp>
          <p:nvSpPr>
            <p:cNvPr id="316" name="円/楕円 315"/>
            <p:cNvSpPr/>
            <p:nvPr/>
          </p:nvSpPr>
          <p:spPr bwMode="auto">
            <a:xfrm>
              <a:off x="2522730" y="5544235"/>
              <a:ext cx="72000" cy="7200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rgbClr val="FF0000"/>
              </a:solidFill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lIns="70635" tIns="35308" rIns="70635" bIns="35308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itchFamily="49" charset="-128"/>
                <a:ea typeface="ＭＳ ゴシック" pitchFamily="49" charset="-128"/>
                <a:cs typeface="+mn-cs"/>
              </a:endParaRPr>
            </a:p>
          </p:txBody>
        </p:sp>
        <p:sp>
          <p:nvSpPr>
            <p:cNvPr id="801" name="円/楕円 800"/>
            <p:cNvSpPr/>
            <p:nvPr/>
          </p:nvSpPr>
          <p:spPr bwMode="auto">
            <a:xfrm>
              <a:off x="2612740" y="6129300"/>
              <a:ext cx="72000" cy="7200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rgbClr val="FF0000"/>
              </a:solidFill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lIns="70635" tIns="35308" rIns="70635" bIns="35308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itchFamily="49" charset="-128"/>
                <a:ea typeface="ＭＳ ゴシック" pitchFamily="49" charset="-128"/>
                <a:cs typeface="+mn-cs"/>
              </a:endParaRPr>
            </a:p>
          </p:txBody>
        </p:sp>
        <p:sp>
          <p:nvSpPr>
            <p:cNvPr id="802" name="円/楕円 801"/>
            <p:cNvSpPr/>
            <p:nvPr/>
          </p:nvSpPr>
          <p:spPr bwMode="auto">
            <a:xfrm>
              <a:off x="3305825" y="5607250"/>
              <a:ext cx="72000" cy="7200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rgbClr val="FF0000"/>
              </a:solidFill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lIns="70635" tIns="35308" rIns="70635" bIns="35308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itchFamily="49" charset="-128"/>
                <a:ea typeface="ＭＳ ゴシック" pitchFamily="49" charset="-128"/>
                <a:cs typeface="+mn-cs"/>
              </a:endParaRPr>
            </a:p>
          </p:txBody>
        </p:sp>
        <p:sp>
          <p:nvSpPr>
            <p:cNvPr id="803" name="円/楕円 802"/>
            <p:cNvSpPr/>
            <p:nvPr/>
          </p:nvSpPr>
          <p:spPr bwMode="auto">
            <a:xfrm>
              <a:off x="4754988" y="4520815"/>
              <a:ext cx="72000" cy="7200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rgbClr val="FF0000"/>
              </a:solidFill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lIns="70635" tIns="35308" rIns="70635" bIns="35308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itchFamily="49" charset="-128"/>
                <a:ea typeface="ＭＳ ゴシック" pitchFamily="49" charset="-128"/>
                <a:cs typeface="+mn-cs"/>
              </a:endParaRPr>
            </a:p>
          </p:txBody>
        </p:sp>
        <p:sp>
          <p:nvSpPr>
            <p:cNvPr id="804" name="円/楕円 803"/>
            <p:cNvSpPr/>
            <p:nvPr/>
          </p:nvSpPr>
          <p:spPr bwMode="auto">
            <a:xfrm>
              <a:off x="4558995" y="4897890"/>
              <a:ext cx="72000" cy="7200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rgbClr val="FF0000"/>
              </a:solidFill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lIns="70635" tIns="35308" rIns="70635" bIns="35308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itchFamily="49" charset="-128"/>
                <a:ea typeface="ＭＳ ゴシック" pitchFamily="49" charset="-128"/>
                <a:cs typeface="+mn-cs"/>
              </a:endParaRPr>
            </a:p>
          </p:txBody>
        </p:sp>
        <p:sp>
          <p:nvSpPr>
            <p:cNvPr id="805" name="円/楕円 804"/>
            <p:cNvSpPr/>
            <p:nvPr/>
          </p:nvSpPr>
          <p:spPr bwMode="auto">
            <a:xfrm>
              <a:off x="3602850" y="4959170"/>
              <a:ext cx="72000" cy="7200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rgbClr val="FF0000"/>
              </a:solidFill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lIns="70635" tIns="35308" rIns="70635" bIns="35308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itchFamily="49" charset="-128"/>
                <a:ea typeface="ＭＳ ゴシック" pitchFamily="49" charset="-128"/>
                <a:cs typeface="+mn-cs"/>
              </a:endParaRPr>
            </a:p>
          </p:txBody>
        </p:sp>
        <p:sp>
          <p:nvSpPr>
            <p:cNvPr id="806" name="円/楕円 805"/>
            <p:cNvSpPr/>
            <p:nvPr/>
          </p:nvSpPr>
          <p:spPr bwMode="auto">
            <a:xfrm>
              <a:off x="5351348" y="4345488"/>
              <a:ext cx="72000" cy="7200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rgbClr val="FF0000"/>
              </a:solidFill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lIns="70635" tIns="35308" rIns="70635" bIns="35308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itchFamily="49" charset="-128"/>
                <a:ea typeface="ＭＳ ゴシック" pitchFamily="49" charset="-128"/>
                <a:cs typeface="+mn-cs"/>
              </a:endParaRPr>
            </a:p>
          </p:txBody>
        </p:sp>
        <p:sp>
          <p:nvSpPr>
            <p:cNvPr id="807" name="円/楕円 806"/>
            <p:cNvSpPr/>
            <p:nvPr/>
          </p:nvSpPr>
          <p:spPr bwMode="auto">
            <a:xfrm>
              <a:off x="5222792" y="5294505"/>
              <a:ext cx="72000" cy="7200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rgbClr val="FF0000"/>
              </a:solidFill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lIns="70635" tIns="35308" rIns="70635" bIns="35308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itchFamily="49" charset="-128"/>
                <a:ea typeface="ＭＳ ゴシック" pitchFamily="49" charset="-128"/>
                <a:cs typeface="+mn-cs"/>
              </a:endParaRPr>
            </a:p>
          </p:txBody>
        </p:sp>
        <p:sp>
          <p:nvSpPr>
            <p:cNvPr id="808" name="円/楕円 807"/>
            <p:cNvSpPr/>
            <p:nvPr/>
          </p:nvSpPr>
          <p:spPr bwMode="auto">
            <a:xfrm>
              <a:off x="4522995" y="4941176"/>
              <a:ext cx="72000" cy="7200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rgbClr val="FF0000"/>
              </a:solidFill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lIns="70635" tIns="35308" rIns="70635" bIns="35308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itchFamily="49" charset="-128"/>
                <a:ea typeface="ＭＳ ゴシック" pitchFamily="49" charset="-128"/>
                <a:cs typeface="+mn-cs"/>
              </a:endParaRPr>
            </a:p>
          </p:txBody>
        </p:sp>
        <p:sp>
          <p:nvSpPr>
            <p:cNvPr id="809" name="円/楕円 808"/>
            <p:cNvSpPr/>
            <p:nvPr/>
          </p:nvSpPr>
          <p:spPr bwMode="auto">
            <a:xfrm>
              <a:off x="4477697" y="4976203"/>
              <a:ext cx="72000" cy="7200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rgbClr val="FF0000"/>
              </a:solidFill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lIns="70635" tIns="35308" rIns="70635" bIns="35308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itchFamily="49" charset="-128"/>
                <a:ea typeface="ＭＳ ゴシック" pitchFamily="49" charset="-128"/>
                <a:cs typeface="+mn-cs"/>
              </a:endParaRPr>
            </a:p>
          </p:txBody>
        </p:sp>
        <p:sp>
          <p:nvSpPr>
            <p:cNvPr id="810" name="円/楕円 809"/>
            <p:cNvSpPr/>
            <p:nvPr/>
          </p:nvSpPr>
          <p:spPr bwMode="auto">
            <a:xfrm>
              <a:off x="5855682" y="2610346"/>
              <a:ext cx="72000" cy="7200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rgbClr val="FF0000"/>
              </a:solidFill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lIns="70635" tIns="35308" rIns="70635" bIns="35308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itchFamily="49" charset="-128"/>
                <a:ea typeface="ＭＳ ゴシック" pitchFamily="49" charset="-128"/>
                <a:cs typeface="+mn-cs"/>
              </a:endParaRPr>
            </a:p>
          </p:txBody>
        </p:sp>
        <p:sp>
          <p:nvSpPr>
            <p:cNvPr id="811" name="円/楕円 810"/>
            <p:cNvSpPr/>
            <p:nvPr/>
          </p:nvSpPr>
          <p:spPr bwMode="auto">
            <a:xfrm>
              <a:off x="6232234" y="4082707"/>
              <a:ext cx="72000" cy="7200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rgbClr val="FF0000"/>
              </a:solidFill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lIns="70635" tIns="35308" rIns="70635" bIns="35308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itchFamily="49" charset="-128"/>
                <a:ea typeface="ＭＳ ゴシック" pitchFamily="49" charset="-128"/>
                <a:cs typeface="+mn-cs"/>
              </a:endParaRPr>
            </a:p>
          </p:txBody>
        </p:sp>
        <p:sp>
          <p:nvSpPr>
            <p:cNvPr id="812" name="円/楕円 811"/>
            <p:cNvSpPr/>
            <p:nvPr/>
          </p:nvSpPr>
          <p:spPr bwMode="auto">
            <a:xfrm>
              <a:off x="6161209" y="3204986"/>
              <a:ext cx="72000" cy="7200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rgbClr val="FF0000"/>
              </a:solidFill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lIns="70635" tIns="35308" rIns="70635" bIns="35308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itchFamily="49" charset="-128"/>
                <a:ea typeface="ＭＳ ゴシック" pitchFamily="49" charset="-128"/>
                <a:cs typeface="+mn-cs"/>
              </a:endParaRPr>
            </a:p>
          </p:txBody>
        </p:sp>
        <p:sp>
          <p:nvSpPr>
            <p:cNvPr id="813" name="円/楕円 812"/>
            <p:cNvSpPr/>
            <p:nvPr/>
          </p:nvSpPr>
          <p:spPr bwMode="auto">
            <a:xfrm>
              <a:off x="6001685" y="3101485"/>
              <a:ext cx="72000" cy="7200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rgbClr val="FF0000"/>
              </a:solidFill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lIns="70635" tIns="35308" rIns="70635" bIns="35308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itchFamily="49" charset="-128"/>
                <a:ea typeface="ＭＳ ゴシック" pitchFamily="49" charset="-128"/>
                <a:cs typeface="+mn-cs"/>
              </a:endParaRPr>
            </a:p>
          </p:txBody>
        </p:sp>
        <p:sp>
          <p:nvSpPr>
            <p:cNvPr id="814" name="円/楕円 813"/>
            <p:cNvSpPr/>
            <p:nvPr/>
          </p:nvSpPr>
          <p:spPr bwMode="auto">
            <a:xfrm>
              <a:off x="6106203" y="4419520"/>
              <a:ext cx="72000" cy="7200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rgbClr val="FF0000"/>
              </a:solidFill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lIns="70635" tIns="35308" rIns="70635" bIns="35308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itchFamily="49" charset="-128"/>
                <a:ea typeface="ＭＳ ゴシック" pitchFamily="49" charset="-128"/>
                <a:cs typeface="+mn-cs"/>
              </a:endParaRPr>
            </a:p>
          </p:txBody>
        </p:sp>
        <p:sp>
          <p:nvSpPr>
            <p:cNvPr id="815" name="円/楕円 814"/>
            <p:cNvSpPr/>
            <p:nvPr/>
          </p:nvSpPr>
          <p:spPr bwMode="auto">
            <a:xfrm>
              <a:off x="6106203" y="4347110"/>
              <a:ext cx="72000" cy="7200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rgbClr val="FF0000"/>
              </a:solidFill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lIns="70635" tIns="35308" rIns="70635" bIns="35308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itchFamily="49" charset="-128"/>
                <a:ea typeface="ＭＳ ゴシック" pitchFamily="49" charset="-128"/>
                <a:cs typeface="+mn-cs"/>
              </a:endParaRPr>
            </a:p>
          </p:txBody>
        </p:sp>
        <p:sp>
          <p:nvSpPr>
            <p:cNvPr id="816" name="円/楕円 815"/>
            <p:cNvSpPr/>
            <p:nvPr/>
          </p:nvSpPr>
          <p:spPr bwMode="auto">
            <a:xfrm>
              <a:off x="5986197" y="4727638"/>
              <a:ext cx="72000" cy="7200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rgbClr val="FF0000"/>
              </a:solidFill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lIns="70635" tIns="35308" rIns="70635" bIns="35308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itchFamily="49" charset="-128"/>
                <a:ea typeface="ＭＳ ゴシック" pitchFamily="49" charset="-128"/>
                <a:cs typeface="+mn-cs"/>
              </a:endParaRPr>
            </a:p>
          </p:txBody>
        </p:sp>
        <p:sp>
          <p:nvSpPr>
            <p:cNvPr id="819" name="円/楕円 818"/>
            <p:cNvSpPr/>
            <p:nvPr/>
          </p:nvSpPr>
          <p:spPr bwMode="auto">
            <a:xfrm>
              <a:off x="4415241" y="4995170"/>
              <a:ext cx="72000" cy="7200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rgbClr val="FF0000"/>
              </a:solidFill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lIns="70635" tIns="35308" rIns="70635" bIns="35308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itchFamily="49" charset="-128"/>
                <a:ea typeface="ＭＳ ゴシック" pitchFamily="49" charset="-128"/>
                <a:cs typeface="+mn-cs"/>
              </a:endParaRPr>
            </a:p>
          </p:txBody>
        </p:sp>
      </p:grpSp>
      <p:sp>
        <p:nvSpPr>
          <p:cNvPr id="588" name="正方形/長方形 587"/>
          <p:cNvSpPr/>
          <p:nvPr/>
        </p:nvSpPr>
        <p:spPr>
          <a:xfrm>
            <a:off x="4953000" y="5744094"/>
            <a:ext cx="1442809" cy="7462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93" name="角丸四角形 592"/>
          <p:cNvSpPr/>
          <p:nvPr/>
        </p:nvSpPr>
        <p:spPr>
          <a:xfrm>
            <a:off x="1757645" y="3766529"/>
            <a:ext cx="346880" cy="396725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92" name="角丸四角形 591"/>
          <p:cNvSpPr/>
          <p:nvPr/>
        </p:nvSpPr>
        <p:spPr>
          <a:xfrm>
            <a:off x="3251480" y="1775429"/>
            <a:ext cx="761548" cy="415071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04" name="角丸四角形 503"/>
          <p:cNvSpPr/>
          <p:nvPr/>
        </p:nvSpPr>
        <p:spPr>
          <a:xfrm>
            <a:off x="1768739" y="4344339"/>
            <a:ext cx="708986" cy="412125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grpSp>
        <p:nvGrpSpPr>
          <p:cNvPr id="566" name="グループ化 565"/>
          <p:cNvGrpSpPr/>
          <p:nvPr/>
        </p:nvGrpSpPr>
        <p:grpSpPr>
          <a:xfrm>
            <a:off x="7951645" y="372144"/>
            <a:ext cx="1792670" cy="1168679"/>
            <a:chOff x="52618" y="630560"/>
            <a:chExt cx="1841077" cy="1168679"/>
          </a:xfrm>
        </p:grpSpPr>
        <p:sp>
          <p:nvSpPr>
            <p:cNvPr id="567" name="角丸四角形 566"/>
            <p:cNvSpPr/>
            <p:nvPr/>
          </p:nvSpPr>
          <p:spPr>
            <a:xfrm>
              <a:off x="56456" y="737972"/>
              <a:ext cx="1837239" cy="1061267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91423" tIns="45712" rIns="91423" bIns="45712"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571" name="テキスト ボックス 570"/>
            <p:cNvSpPr txBox="1"/>
            <p:nvPr/>
          </p:nvSpPr>
          <p:spPr>
            <a:xfrm>
              <a:off x="208419" y="1302150"/>
              <a:ext cx="94982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1</a:t>
              </a:r>
              <a:r>
                <a:rPr kumimoji="1" lang="en-US" altLang="ja-JP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8</a:t>
              </a:r>
              <a:r>
                <a:rPr kumimoji="1" lang="ja-JP" altLang="en-US" sz="2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基</a:t>
              </a:r>
              <a:endPara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572" name="テキスト ボックス 571"/>
            <p:cNvSpPr txBox="1"/>
            <p:nvPr/>
          </p:nvSpPr>
          <p:spPr>
            <a:xfrm>
              <a:off x="52618" y="630560"/>
              <a:ext cx="1841077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廃炉決定済</a:t>
              </a:r>
              <a:endPara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616" name="スライド番号プレースホルダー 2"/>
          <p:cNvSpPr txBox="1">
            <a:spLocks/>
          </p:cNvSpPr>
          <p:nvPr/>
        </p:nvSpPr>
        <p:spPr>
          <a:xfrm>
            <a:off x="7645961" y="-17054"/>
            <a:ext cx="2311400" cy="393460"/>
          </a:xfrm>
          <a:prstGeom prst="rect">
            <a:avLst/>
          </a:prstGeom>
        </p:spPr>
        <p:txBody>
          <a:bodyPr lIns="120391" tIns="60201" rIns="120391" bIns="60201" anchor="ctr" anchorCtr="0"/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168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335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503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671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5838" algn="l" defTabSz="914335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006" algn="l" defTabSz="914335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174" algn="l" defTabSz="914335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341" algn="l" defTabSz="914335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 marL="0" marR="0" lvl="0" indent="0" algn="r" defTabSz="632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301" name="テキスト ボックス 99"/>
          <p:cNvSpPr txBox="1">
            <a:spLocks noChangeArrowheads="1"/>
          </p:cNvSpPr>
          <p:nvPr/>
        </p:nvSpPr>
        <p:spPr bwMode="auto">
          <a:xfrm>
            <a:off x="8443987" y="3962535"/>
            <a:ext cx="1385007" cy="333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816" tIns="27816" rIns="27816" bIns="27816">
            <a:spAutoFit/>
          </a:bodyPr>
          <a:lstStyle>
            <a:lvl1pPr marL="84138" indent="-84138" defTabSz="954088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954088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954088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954088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954088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84138" marR="0" lvl="0" indent="-84138" algn="r" defTabSz="9540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東京</a:t>
            </a:r>
            <a:r>
              <a:rPr kumimoji="1" lang="ja-JP" altLang="en-US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電力㈱</a:t>
            </a:r>
            <a:endParaRPr kumimoji="1" lang="en-US" altLang="ja-JP" sz="9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4138" marR="0" lvl="0" indent="-84138" algn="r" defTabSz="9540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福島第一原子力</a:t>
            </a: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発電所</a:t>
            </a:r>
          </a:p>
        </p:txBody>
      </p:sp>
      <p:sp>
        <p:nvSpPr>
          <p:cNvPr id="333" name="テキスト ボックス 87"/>
          <p:cNvSpPr txBox="1">
            <a:spLocks noChangeArrowheads="1"/>
          </p:cNvSpPr>
          <p:nvPr/>
        </p:nvSpPr>
        <p:spPr bwMode="auto">
          <a:xfrm>
            <a:off x="4329278" y="1937310"/>
            <a:ext cx="857059" cy="333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816" tIns="27816" rIns="27816" bIns="27816">
            <a:spAutoFit/>
          </a:bodyPr>
          <a:lstStyle>
            <a:lvl1pPr marL="84138" indent="-84138" defTabSz="954088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954088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954088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954088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954088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84138" marR="0" lvl="0" indent="-84138" algn="l" defTabSz="9540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北海道</a:t>
            </a:r>
            <a:r>
              <a:rPr kumimoji="1" lang="ja-JP" altLang="en-US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電力㈱</a:t>
            </a:r>
            <a:endParaRPr kumimoji="1" lang="en-US" altLang="ja-JP" sz="9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4138" marR="0" lvl="0" indent="-84138" algn="l" defTabSz="9540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泊</a:t>
            </a: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発電所</a:t>
            </a:r>
          </a:p>
        </p:txBody>
      </p:sp>
      <p:sp>
        <p:nvSpPr>
          <p:cNvPr id="337" name="テキスト ボックス 94"/>
          <p:cNvSpPr txBox="1">
            <a:spLocks noChangeArrowheads="1"/>
          </p:cNvSpPr>
          <p:nvPr/>
        </p:nvSpPr>
        <p:spPr bwMode="auto">
          <a:xfrm>
            <a:off x="8828986" y="3467480"/>
            <a:ext cx="1020945" cy="333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816" tIns="27816" rIns="27816" bIns="27816">
            <a:spAutoFit/>
          </a:bodyPr>
          <a:lstStyle>
            <a:lvl1pPr marL="84138" indent="-84138" defTabSz="954088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954088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954088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954088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954088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84138" marR="0" lvl="0" indent="-84138" algn="r" defTabSz="9540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東北</a:t>
            </a:r>
            <a:r>
              <a:rPr kumimoji="1" lang="ja-JP" altLang="en-US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電力㈱</a:t>
            </a:r>
            <a:endParaRPr kumimoji="1" lang="en-US" altLang="ja-JP" sz="9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4138" marR="0" lvl="0" indent="-84138" algn="r" defTabSz="9540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女川</a:t>
            </a: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原子力発電所</a:t>
            </a:r>
          </a:p>
        </p:txBody>
      </p:sp>
      <p:sp>
        <p:nvSpPr>
          <p:cNvPr id="345" name="テキスト ボックス 108"/>
          <p:cNvSpPr txBox="1">
            <a:spLocks noChangeArrowheads="1"/>
          </p:cNvSpPr>
          <p:nvPr/>
        </p:nvSpPr>
        <p:spPr bwMode="auto">
          <a:xfrm>
            <a:off x="8801661" y="5492705"/>
            <a:ext cx="1055577" cy="333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816" tIns="27816" rIns="27816" bIns="27816">
            <a:spAutoFit/>
          </a:bodyPr>
          <a:lstStyle>
            <a:lvl1pPr marL="84138" indent="-84138" defTabSz="954088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954088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954088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954088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954088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84138" marR="0" lvl="0" indent="-84138" algn="r" defTabSz="9540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中部</a:t>
            </a:r>
            <a:r>
              <a:rPr kumimoji="1" lang="ja-JP" altLang="en-US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電力㈱</a:t>
            </a:r>
            <a:endParaRPr kumimoji="1" lang="en-US" altLang="ja-JP" sz="9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4138" marR="0" lvl="0" indent="-84138" algn="r" defTabSz="9540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浜岡</a:t>
            </a: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原子力発電所</a:t>
            </a:r>
          </a:p>
        </p:txBody>
      </p:sp>
      <p:sp>
        <p:nvSpPr>
          <p:cNvPr id="348" name="テキスト ボックス 111"/>
          <p:cNvSpPr txBox="1">
            <a:spLocks noChangeArrowheads="1"/>
          </p:cNvSpPr>
          <p:nvPr/>
        </p:nvSpPr>
        <p:spPr bwMode="auto">
          <a:xfrm>
            <a:off x="8578474" y="4952645"/>
            <a:ext cx="1266794" cy="333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816" tIns="27816" rIns="27816" bIns="27816">
            <a:spAutoFit/>
          </a:bodyPr>
          <a:lstStyle>
            <a:lvl1pPr marL="84138" indent="-84138" defTabSz="954088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954088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954088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954088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954088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84138" marR="0" lvl="0" indent="-84138" algn="r" defTabSz="9540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日本原子力</a:t>
            </a:r>
            <a:r>
              <a:rPr kumimoji="1" lang="ja-JP" altLang="en-US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発電㈱</a:t>
            </a:r>
            <a:endParaRPr kumimoji="1" lang="en-US" altLang="ja-JP" sz="9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4138" marR="0" lvl="0" indent="-84138" algn="r" defTabSz="9540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東海</a:t>
            </a: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・東海第二発電所</a:t>
            </a:r>
          </a:p>
        </p:txBody>
      </p:sp>
      <p:sp>
        <p:nvSpPr>
          <p:cNvPr id="356" name="テキスト ボックス 125"/>
          <p:cNvSpPr txBox="1">
            <a:spLocks noChangeArrowheads="1"/>
          </p:cNvSpPr>
          <p:nvPr/>
        </p:nvSpPr>
        <p:spPr bwMode="auto">
          <a:xfrm>
            <a:off x="47363" y="1847300"/>
            <a:ext cx="1381132" cy="333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816" tIns="27816" rIns="27816" bIns="27816">
            <a:spAutoFit/>
          </a:bodyPr>
          <a:lstStyle>
            <a:lvl1pPr marL="84138" indent="-84138" defTabSz="954088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954088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954088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954088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954088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84138" marR="0" lvl="0" indent="-84138" algn="l" defTabSz="9540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東京</a:t>
            </a:r>
            <a:r>
              <a:rPr kumimoji="1" lang="ja-JP" altLang="en-US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電力㈱</a:t>
            </a:r>
            <a:endParaRPr kumimoji="1" lang="en-US" altLang="ja-JP" sz="9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4138" marR="0" lvl="0" indent="-84138" algn="l" defTabSz="9540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柏崎刈羽原子力</a:t>
            </a: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発電所</a:t>
            </a:r>
          </a:p>
        </p:txBody>
      </p:sp>
      <p:sp>
        <p:nvSpPr>
          <p:cNvPr id="370" name="テキスト ボックス 147"/>
          <p:cNvSpPr txBox="1">
            <a:spLocks noChangeArrowheads="1"/>
          </p:cNvSpPr>
          <p:nvPr/>
        </p:nvSpPr>
        <p:spPr bwMode="auto">
          <a:xfrm>
            <a:off x="47363" y="4943261"/>
            <a:ext cx="980662" cy="333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816" tIns="27816" rIns="27816" bIns="27816">
            <a:spAutoFit/>
          </a:bodyPr>
          <a:lstStyle>
            <a:lvl1pPr marL="84138" indent="-84138" defTabSz="954088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954088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954088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954088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954088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84138" marR="0" lvl="0" indent="-84138" algn="l" defTabSz="9540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中国</a:t>
            </a:r>
            <a:r>
              <a:rPr kumimoji="1" lang="ja-JP" altLang="en-US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電力㈱</a:t>
            </a:r>
            <a:endParaRPr kumimoji="1" lang="en-US" altLang="ja-JP" sz="9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4138" marR="0" lvl="0" indent="-84138" algn="l" defTabSz="9540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島根</a:t>
            </a: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原子力発電所</a:t>
            </a:r>
          </a:p>
        </p:txBody>
      </p:sp>
      <p:sp>
        <p:nvSpPr>
          <p:cNvPr id="374" name="テキスト ボックス 152"/>
          <p:cNvSpPr txBox="1">
            <a:spLocks noChangeArrowheads="1"/>
          </p:cNvSpPr>
          <p:nvPr/>
        </p:nvSpPr>
        <p:spPr bwMode="auto">
          <a:xfrm>
            <a:off x="47363" y="2314523"/>
            <a:ext cx="987333" cy="333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816" tIns="27816" rIns="27816" bIns="27816">
            <a:spAutoFit/>
          </a:bodyPr>
          <a:lstStyle>
            <a:lvl1pPr marL="84138" indent="-84138" defTabSz="954088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954088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954088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954088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954088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84138" marR="0" lvl="0" indent="-84138" algn="l" defTabSz="9540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北陸</a:t>
            </a:r>
            <a:r>
              <a:rPr kumimoji="1" lang="ja-JP" altLang="en-US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電力㈱</a:t>
            </a:r>
            <a:endParaRPr kumimoji="1" lang="en-US" altLang="ja-JP" sz="9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4138" marR="0" lvl="0" indent="-84138" algn="l" defTabSz="9540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志賀</a:t>
            </a: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原子力発電所</a:t>
            </a:r>
          </a:p>
        </p:txBody>
      </p:sp>
      <p:sp>
        <p:nvSpPr>
          <p:cNvPr id="378" name="テキスト ボックス 156"/>
          <p:cNvSpPr txBox="1">
            <a:spLocks noChangeArrowheads="1"/>
          </p:cNvSpPr>
          <p:nvPr/>
        </p:nvSpPr>
        <p:spPr bwMode="auto">
          <a:xfrm>
            <a:off x="47363" y="2809578"/>
            <a:ext cx="998288" cy="333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816" tIns="27816" rIns="27816" bIns="27816">
            <a:spAutoFit/>
          </a:bodyPr>
          <a:lstStyle>
            <a:lvl1pPr marL="84138" indent="-84138" defTabSz="954088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954088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954088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954088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954088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84138" marR="0" lvl="0" indent="-84138" algn="l" defTabSz="9540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日本原子力</a:t>
            </a:r>
            <a:r>
              <a:rPr kumimoji="1" lang="ja-JP" altLang="en-US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発電㈱</a:t>
            </a:r>
            <a:endParaRPr kumimoji="1" lang="en-US" altLang="ja-JP" sz="9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4138" marR="0" lvl="0" indent="-84138" algn="l" defTabSz="9540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敦賀</a:t>
            </a: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発電所</a:t>
            </a:r>
          </a:p>
        </p:txBody>
      </p:sp>
      <p:sp>
        <p:nvSpPr>
          <p:cNvPr id="391" name="テキスト ボックス 172"/>
          <p:cNvSpPr txBox="1">
            <a:spLocks noChangeArrowheads="1"/>
          </p:cNvSpPr>
          <p:nvPr/>
        </p:nvSpPr>
        <p:spPr bwMode="auto">
          <a:xfrm>
            <a:off x="47363" y="4412585"/>
            <a:ext cx="661974" cy="333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816" tIns="27816" rIns="27816" bIns="27816">
            <a:spAutoFit/>
          </a:bodyPr>
          <a:lstStyle>
            <a:lvl1pPr marL="84138" indent="-84138" defTabSz="954088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954088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954088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954088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954088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84138" marR="0" lvl="0" indent="-84138" algn="l" defTabSz="9540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関西</a:t>
            </a:r>
            <a:r>
              <a:rPr kumimoji="1" lang="ja-JP" altLang="en-US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電力㈱</a:t>
            </a:r>
            <a:endParaRPr kumimoji="1" lang="en-US" altLang="ja-JP" sz="9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4138" marR="0" lvl="0" indent="-84138" algn="l" defTabSz="9540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高浜</a:t>
            </a: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発電所</a:t>
            </a:r>
          </a:p>
        </p:txBody>
      </p:sp>
      <p:sp>
        <p:nvSpPr>
          <p:cNvPr id="394" name="テキスト ボックス 175"/>
          <p:cNvSpPr txBox="1">
            <a:spLocks noChangeArrowheads="1"/>
          </p:cNvSpPr>
          <p:nvPr/>
        </p:nvSpPr>
        <p:spPr bwMode="auto">
          <a:xfrm>
            <a:off x="47363" y="3331499"/>
            <a:ext cx="726391" cy="333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816" tIns="27816" rIns="27816" bIns="27816">
            <a:spAutoFit/>
          </a:bodyPr>
          <a:lstStyle>
            <a:lvl1pPr marL="84138" indent="-84138" defTabSz="954088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954088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954088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954088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954088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84138" marR="0" lvl="0" indent="-84138" algn="l" defTabSz="9540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関西</a:t>
            </a:r>
            <a:r>
              <a:rPr kumimoji="1" lang="ja-JP" altLang="en-US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電力㈱</a:t>
            </a:r>
            <a:endParaRPr kumimoji="1" lang="en-US" altLang="ja-JP" sz="9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4138" marR="0" lvl="0" indent="-84138" algn="l" defTabSz="9540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美浜</a:t>
            </a: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発電所</a:t>
            </a:r>
          </a:p>
        </p:txBody>
      </p:sp>
      <p:sp>
        <p:nvSpPr>
          <p:cNvPr id="416" name="円柱 415"/>
          <p:cNvSpPr/>
          <p:nvPr/>
        </p:nvSpPr>
        <p:spPr bwMode="auto">
          <a:xfrm>
            <a:off x="329459" y="4065618"/>
            <a:ext cx="346021" cy="179002"/>
          </a:xfrm>
          <a:prstGeom prst="can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0640" tIns="35317" rIns="70640" bIns="35317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00" b="1" i="0" u="none" strike="noStrike" kern="1200" cap="none" spc="-157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ＭＳ Ｐゴシック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47" name="円柱 446"/>
          <p:cNvSpPr/>
          <p:nvPr/>
        </p:nvSpPr>
        <p:spPr bwMode="auto">
          <a:xfrm>
            <a:off x="8455688" y="3717289"/>
            <a:ext cx="346021" cy="179002"/>
          </a:xfrm>
          <a:prstGeom prst="can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0640" tIns="35317" rIns="70640" bIns="35317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00" b="1" i="0" u="none" strike="noStrike" kern="1200" cap="none" spc="-157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ＭＳ Ｐゴシック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68" name="テキスト ボックス 183"/>
          <p:cNvSpPr txBox="1">
            <a:spLocks noChangeArrowheads="1"/>
          </p:cNvSpPr>
          <p:nvPr/>
        </p:nvSpPr>
        <p:spPr bwMode="auto">
          <a:xfrm>
            <a:off x="8864801" y="2450504"/>
            <a:ext cx="977610" cy="333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816" tIns="27816" rIns="27816" bIns="27816">
            <a:spAutoFit/>
          </a:bodyPr>
          <a:lstStyle>
            <a:lvl1pPr marL="84138" indent="-84138" defTabSz="954088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954088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954088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954088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954088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84138" marR="0" lvl="0" indent="-84138" algn="r" defTabSz="9540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東北</a:t>
            </a:r>
            <a:r>
              <a:rPr kumimoji="1" lang="ja-JP" altLang="en-US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電力㈱</a:t>
            </a:r>
            <a:endParaRPr kumimoji="1" lang="en-US" altLang="ja-JP" sz="9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4138" marR="0" lvl="0" indent="-84138" algn="r" defTabSz="9540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東通</a:t>
            </a: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原子力発電所</a:t>
            </a:r>
            <a:endParaRPr kumimoji="1" lang="en-US" altLang="ja-JP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69" name="テキスト ボックス 181"/>
          <p:cNvSpPr txBox="1">
            <a:spLocks noChangeArrowheads="1"/>
          </p:cNvSpPr>
          <p:nvPr/>
        </p:nvSpPr>
        <p:spPr bwMode="auto">
          <a:xfrm>
            <a:off x="8884528" y="2945559"/>
            <a:ext cx="997149" cy="333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816" tIns="27816" rIns="27816" bIns="27816">
            <a:spAutoFit/>
          </a:bodyPr>
          <a:lstStyle>
            <a:lvl1pPr marL="84138" indent="-84138" defTabSz="954088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954088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954088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954088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954088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84138" marR="0" lvl="0" indent="-84138" algn="r" defTabSz="9540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東京</a:t>
            </a:r>
            <a:r>
              <a:rPr kumimoji="1" lang="ja-JP" altLang="en-US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電力㈱</a:t>
            </a:r>
            <a:endParaRPr kumimoji="1" lang="en-US" altLang="ja-JP" sz="9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4138" marR="0" lvl="0" indent="-84138" algn="r" defTabSz="9540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東通</a:t>
            </a: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原子力発電所</a:t>
            </a:r>
          </a:p>
        </p:txBody>
      </p:sp>
      <p:sp>
        <p:nvSpPr>
          <p:cNvPr id="365" name="テキスト ボックス 137"/>
          <p:cNvSpPr txBox="1">
            <a:spLocks noChangeArrowheads="1"/>
          </p:cNvSpPr>
          <p:nvPr/>
        </p:nvSpPr>
        <p:spPr bwMode="auto">
          <a:xfrm>
            <a:off x="47363" y="5492705"/>
            <a:ext cx="1003396" cy="333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816" tIns="27816" rIns="27816" bIns="27816">
            <a:spAutoFit/>
          </a:bodyPr>
          <a:lstStyle>
            <a:lvl1pPr marL="84138" indent="-84138" defTabSz="954088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954088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954088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954088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954088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84138" marR="0" lvl="0" indent="-84138" algn="l" defTabSz="9540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九州</a:t>
            </a:r>
            <a:r>
              <a:rPr kumimoji="1" lang="ja-JP" altLang="en-US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電力㈱</a:t>
            </a:r>
            <a:endParaRPr kumimoji="1" lang="en-US" altLang="ja-JP" sz="9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4138" marR="0" lvl="0" indent="-84138" algn="l" defTabSz="9540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玄海</a:t>
            </a: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原子力発電所</a:t>
            </a:r>
          </a:p>
        </p:txBody>
      </p:sp>
      <p:sp>
        <p:nvSpPr>
          <p:cNvPr id="392" name="テキスト ボックス 173"/>
          <p:cNvSpPr txBox="1">
            <a:spLocks noChangeArrowheads="1"/>
          </p:cNvSpPr>
          <p:nvPr/>
        </p:nvSpPr>
        <p:spPr bwMode="auto">
          <a:xfrm>
            <a:off x="47363" y="3826554"/>
            <a:ext cx="728999" cy="333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816" tIns="27816" rIns="27816" bIns="27816">
            <a:spAutoFit/>
          </a:bodyPr>
          <a:lstStyle>
            <a:lvl1pPr marL="84138" indent="-84138" defTabSz="954088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954088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954088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954088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954088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84138" marR="0" lvl="0" indent="-84138" algn="l" defTabSz="9540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関西</a:t>
            </a:r>
            <a:r>
              <a:rPr kumimoji="1" lang="ja-JP" altLang="en-US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電力㈱</a:t>
            </a:r>
            <a:endParaRPr kumimoji="1" lang="en-US" altLang="ja-JP" sz="9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4138" marR="0" lvl="0" indent="-84138" algn="l" defTabSz="9540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大飯</a:t>
            </a: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発電所</a:t>
            </a:r>
          </a:p>
        </p:txBody>
      </p:sp>
      <p:sp>
        <p:nvSpPr>
          <p:cNvPr id="820" name="テキスト ボックス 99"/>
          <p:cNvSpPr txBox="1">
            <a:spLocks noChangeArrowheads="1"/>
          </p:cNvSpPr>
          <p:nvPr/>
        </p:nvSpPr>
        <p:spPr bwMode="auto">
          <a:xfrm>
            <a:off x="8474153" y="4457590"/>
            <a:ext cx="1385007" cy="333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816" tIns="27816" rIns="27816" bIns="27816">
            <a:spAutoFit/>
          </a:bodyPr>
          <a:lstStyle>
            <a:lvl1pPr marL="84138" indent="-84138" defTabSz="954088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954088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954088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954088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954088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84138" marR="0" lvl="0" indent="-84138" algn="r" defTabSz="9540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東京</a:t>
            </a:r>
            <a:r>
              <a:rPr kumimoji="1" lang="ja-JP" altLang="en-US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電力㈱</a:t>
            </a:r>
            <a:endParaRPr kumimoji="1" lang="en-US" altLang="ja-JP" sz="9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4138" marR="0" lvl="0" indent="-84138" algn="r" defTabSz="9540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福島第二原子力</a:t>
            </a: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発電所</a:t>
            </a:r>
          </a:p>
        </p:txBody>
      </p:sp>
      <p:sp>
        <p:nvSpPr>
          <p:cNvPr id="941" name="テキスト ボックス 183"/>
          <p:cNvSpPr txBox="1">
            <a:spLocks noChangeArrowheads="1"/>
          </p:cNvSpPr>
          <p:nvPr/>
        </p:nvSpPr>
        <p:spPr bwMode="auto">
          <a:xfrm>
            <a:off x="9136489" y="1937310"/>
            <a:ext cx="705921" cy="333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816" tIns="27816" rIns="27816" bIns="27816">
            <a:spAutoFit/>
          </a:bodyPr>
          <a:lstStyle>
            <a:lvl1pPr marL="84138" indent="-84138" defTabSz="954088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954088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954088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954088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954088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84138" marR="0" lvl="0" indent="-84138" algn="r" defTabSz="9540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電源開発㈱</a:t>
            </a:r>
            <a:endParaRPr kumimoji="1" lang="en-US" altLang="ja-JP" sz="9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4138" marR="0" lvl="0" indent="-84138" algn="r" defTabSz="9540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大間発電所</a:t>
            </a:r>
            <a:endParaRPr kumimoji="1" lang="en-US" altLang="ja-JP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987" name="グループ化 986"/>
          <p:cNvGrpSpPr/>
          <p:nvPr/>
        </p:nvGrpSpPr>
        <p:grpSpPr>
          <a:xfrm>
            <a:off x="7132920" y="4389344"/>
            <a:ext cx="425602" cy="401420"/>
            <a:chOff x="107657" y="2051797"/>
            <a:chExt cx="425602" cy="401420"/>
          </a:xfrm>
        </p:grpSpPr>
        <p:sp>
          <p:nvSpPr>
            <p:cNvPr id="988" name="円柱 987"/>
            <p:cNvSpPr/>
            <p:nvPr/>
          </p:nvSpPr>
          <p:spPr>
            <a:xfrm>
              <a:off x="174447" y="2211645"/>
              <a:ext cx="285620" cy="227245"/>
            </a:xfrm>
            <a:prstGeom prst="can">
              <a:avLst>
                <a:gd name="adj" fmla="val 18293"/>
              </a:avLst>
            </a:prstGeom>
            <a:solidFill>
              <a:srgbClr val="00B0F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ts val="2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grpSp>
          <p:nvGrpSpPr>
            <p:cNvPr id="989" name="グループ化 988"/>
            <p:cNvGrpSpPr/>
            <p:nvPr/>
          </p:nvGrpSpPr>
          <p:grpSpPr>
            <a:xfrm>
              <a:off x="107657" y="2051797"/>
              <a:ext cx="425602" cy="401420"/>
              <a:chOff x="107657" y="2051797"/>
              <a:chExt cx="425602" cy="401420"/>
            </a:xfrm>
          </p:grpSpPr>
          <p:sp>
            <p:nvSpPr>
              <p:cNvPr id="990" name="テキスト ボックス 989"/>
              <p:cNvSpPr txBox="1"/>
              <p:nvPr/>
            </p:nvSpPr>
            <p:spPr>
              <a:xfrm>
                <a:off x="107657" y="2051797"/>
                <a:ext cx="419199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9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110</a:t>
                </a:r>
                <a:endParaRPr kumimoji="1" lang="ja-JP" altLang="en-US" sz="9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991" name="テキスト ボックス 330"/>
              <p:cNvSpPr txBox="1">
                <a:spLocks noChangeArrowheads="1"/>
              </p:cNvSpPr>
              <p:nvPr/>
            </p:nvSpPr>
            <p:spPr bwMode="auto">
              <a:xfrm>
                <a:off x="117120" y="2209787"/>
                <a:ext cx="416139" cy="2434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0651" tIns="35321" rIns="70651" bIns="35321">
                <a:spAutoFit/>
              </a:bodyPr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ts val="15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0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charset="0"/>
                    <a:ea typeface="ＭＳ Ｐゴシック" charset="-128"/>
                    <a:cs typeface="+mn-cs"/>
                  </a:rPr>
                  <a:t>３５</a:t>
                </a:r>
                <a:endParaRPr kumimoji="1" lang="ja-JP" alt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charset="0"/>
                  <a:ea typeface="ＭＳ Ｐゴシック" charset="-128"/>
                  <a:cs typeface="+mn-cs"/>
                </a:endParaRPr>
              </a:p>
            </p:txBody>
          </p:sp>
        </p:grpSp>
      </p:grpSp>
      <p:grpSp>
        <p:nvGrpSpPr>
          <p:cNvPr id="992" name="グループ化 991"/>
          <p:cNvGrpSpPr/>
          <p:nvPr/>
        </p:nvGrpSpPr>
        <p:grpSpPr>
          <a:xfrm>
            <a:off x="7502909" y="4389344"/>
            <a:ext cx="425602" cy="401420"/>
            <a:chOff x="107657" y="2051797"/>
            <a:chExt cx="425602" cy="401420"/>
          </a:xfrm>
        </p:grpSpPr>
        <p:sp>
          <p:nvSpPr>
            <p:cNvPr id="993" name="円柱 992"/>
            <p:cNvSpPr/>
            <p:nvPr/>
          </p:nvSpPr>
          <p:spPr>
            <a:xfrm>
              <a:off x="174447" y="2211645"/>
              <a:ext cx="285620" cy="227245"/>
            </a:xfrm>
            <a:prstGeom prst="can">
              <a:avLst>
                <a:gd name="adj" fmla="val 18293"/>
              </a:avLst>
            </a:prstGeom>
            <a:solidFill>
              <a:srgbClr val="00B0F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ts val="2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grpSp>
          <p:nvGrpSpPr>
            <p:cNvPr id="994" name="グループ化 993"/>
            <p:cNvGrpSpPr/>
            <p:nvPr/>
          </p:nvGrpSpPr>
          <p:grpSpPr>
            <a:xfrm>
              <a:off x="107657" y="2051797"/>
              <a:ext cx="425602" cy="401420"/>
              <a:chOff x="107657" y="2051797"/>
              <a:chExt cx="425602" cy="401420"/>
            </a:xfrm>
          </p:grpSpPr>
          <p:sp>
            <p:nvSpPr>
              <p:cNvPr id="995" name="テキスト ボックス 994"/>
              <p:cNvSpPr txBox="1"/>
              <p:nvPr/>
            </p:nvSpPr>
            <p:spPr>
              <a:xfrm>
                <a:off x="107657" y="2051797"/>
                <a:ext cx="419199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9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110</a:t>
                </a:r>
                <a:endParaRPr kumimoji="1" lang="ja-JP" altLang="en-US" sz="9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996" name="テキスト ボックス 330"/>
              <p:cNvSpPr txBox="1">
                <a:spLocks noChangeArrowheads="1"/>
              </p:cNvSpPr>
              <p:nvPr/>
            </p:nvSpPr>
            <p:spPr bwMode="auto">
              <a:xfrm>
                <a:off x="117120" y="2209787"/>
                <a:ext cx="416139" cy="2434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0651" tIns="35321" rIns="70651" bIns="35321">
                <a:spAutoFit/>
              </a:bodyPr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ts val="15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0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charset="0"/>
                    <a:ea typeface="ＭＳ Ｐゴシック" charset="-128"/>
                    <a:cs typeface="+mn-cs"/>
                  </a:rPr>
                  <a:t>３４</a:t>
                </a:r>
                <a:endParaRPr kumimoji="1" lang="ja-JP" alt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charset="0"/>
                  <a:ea typeface="ＭＳ Ｐゴシック" charset="-128"/>
                  <a:cs typeface="+mn-cs"/>
                </a:endParaRPr>
              </a:p>
            </p:txBody>
          </p:sp>
        </p:grpSp>
      </p:grpSp>
      <p:grpSp>
        <p:nvGrpSpPr>
          <p:cNvPr id="997" name="グループ化 996"/>
          <p:cNvGrpSpPr/>
          <p:nvPr/>
        </p:nvGrpSpPr>
        <p:grpSpPr>
          <a:xfrm>
            <a:off x="7872898" y="4389344"/>
            <a:ext cx="425602" cy="401420"/>
            <a:chOff x="107657" y="2051797"/>
            <a:chExt cx="425602" cy="401420"/>
          </a:xfrm>
        </p:grpSpPr>
        <p:sp>
          <p:nvSpPr>
            <p:cNvPr id="998" name="円柱 997"/>
            <p:cNvSpPr/>
            <p:nvPr/>
          </p:nvSpPr>
          <p:spPr>
            <a:xfrm>
              <a:off x="174447" y="2211645"/>
              <a:ext cx="285620" cy="227245"/>
            </a:xfrm>
            <a:prstGeom prst="can">
              <a:avLst>
                <a:gd name="adj" fmla="val 18293"/>
              </a:avLst>
            </a:prstGeom>
            <a:solidFill>
              <a:srgbClr val="00B0F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ts val="2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grpSp>
          <p:nvGrpSpPr>
            <p:cNvPr id="999" name="グループ化 998"/>
            <p:cNvGrpSpPr/>
            <p:nvPr/>
          </p:nvGrpSpPr>
          <p:grpSpPr>
            <a:xfrm>
              <a:off x="107657" y="2051797"/>
              <a:ext cx="425602" cy="401420"/>
              <a:chOff x="107657" y="2051797"/>
              <a:chExt cx="425602" cy="401420"/>
            </a:xfrm>
          </p:grpSpPr>
          <p:sp>
            <p:nvSpPr>
              <p:cNvPr id="1000" name="テキスト ボックス 999"/>
              <p:cNvSpPr txBox="1"/>
              <p:nvPr/>
            </p:nvSpPr>
            <p:spPr>
              <a:xfrm>
                <a:off x="107657" y="2051797"/>
                <a:ext cx="419199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9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110</a:t>
                </a:r>
                <a:endParaRPr kumimoji="1" lang="ja-JP" altLang="en-US" sz="9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1001" name="テキスト ボックス 330"/>
              <p:cNvSpPr txBox="1">
                <a:spLocks noChangeArrowheads="1"/>
              </p:cNvSpPr>
              <p:nvPr/>
            </p:nvSpPr>
            <p:spPr bwMode="auto">
              <a:xfrm>
                <a:off x="117120" y="2209787"/>
                <a:ext cx="416139" cy="2434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0651" tIns="35321" rIns="70651" bIns="35321">
                <a:spAutoFit/>
              </a:bodyPr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ts val="15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0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charset="0"/>
                    <a:ea typeface="ＭＳ Ｐゴシック" charset="-128"/>
                    <a:cs typeface="+mn-cs"/>
                  </a:rPr>
                  <a:t>３２</a:t>
                </a:r>
                <a:endParaRPr kumimoji="1" lang="ja-JP" alt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charset="0"/>
                  <a:ea typeface="ＭＳ Ｐゴシック" charset="-128"/>
                  <a:cs typeface="+mn-cs"/>
                </a:endParaRPr>
              </a:p>
            </p:txBody>
          </p:sp>
        </p:grpSp>
      </p:grpSp>
      <p:grpSp>
        <p:nvGrpSpPr>
          <p:cNvPr id="1002" name="グループ化 1001"/>
          <p:cNvGrpSpPr/>
          <p:nvPr/>
        </p:nvGrpSpPr>
        <p:grpSpPr>
          <a:xfrm>
            <a:off x="8253871" y="4385719"/>
            <a:ext cx="425602" cy="401420"/>
            <a:chOff x="107657" y="2051797"/>
            <a:chExt cx="425602" cy="401420"/>
          </a:xfrm>
        </p:grpSpPr>
        <p:sp>
          <p:nvSpPr>
            <p:cNvPr id="1003" name="円柱 1002"/>
            <p:cNvSpPr/>
            <p:nvPr/>
          </p:nvSpPr>
          <p:spPr>
            <a:xfrm>
              <a:off x="174447" y="2211645"/>
              <a:ext cx="285620" cy="227245"/>
            </a:xfrm>
            <a:prstGeom prst="can">
              <a:avLst>
                <a:gd name="adj" fmla="val 18293"/>
              </a:avLst>
            </a:prstGeom>
            <a:solidFill>
              <a:srgbClr val="00B0F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ts val="2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grpSp>
          <p:nvGrpSpPr>
            <p:cNvPr id="1004" name="グループ化 1003"/>
            <p:cNvGrpSpPr/>
            <p:nvPr/>
          </p:nvGrpSpPr>
          <p:grpSpPr>
            <a:xfrm>
              <a:off x="107657" y="2051797"/>
              <a:ext cx="425602" cy="401420"/>
              <a:chOff x="107657" y="2051797"/>
              <a:chExt cx="425602" cy="401420"/>
            </a:xfrm>
          </p:grpSpPr>
          <p:sp>
            <p:nvSpPr>
              <p:cNvPr id="1005" name="テキスト ボックス 1004"/>
              <p:cNvSpPr txBox="1"/>
              <p:nvPr/>
            </p:nvSpPr>
            <p:spPr>
              <a:xfrm>
                <a:off x="107657" y="2051797"/>
                <a:ext cx="419199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9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110</a:t>
                </a:r>
                <a:endParaRPr kumimoji="1" lang="ja-JP" altLang="en-US" sz="9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1006" name="テキスト ボックス 330"/>
              <p:cNvSpPr txBox="1">
                <a:spLocks noChangeArrowheads="1"/>
              </p:cNvSpPr>
              <p:nvPr/>
            </p:nvSpPr>
            <p:spPr bwMode="auto">
              <a:xfrm>
                <a:off x="117120" y="2209787"/>
                <a:ext cx="416139" cy="2434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0651" tIns="35321" rIns="70651" bIns="35321">
                <a:spAutoFit/>
              </a:bodyPr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ts val="15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charset="0"/>
                    <a:ea typeface="ＭＳ Ｐゴシック" charset="-128"/>
                    <a:cs typeface="+mn-cs"/>
                  </a:rPr>
                  <a:t>３０</a:t>
                </a:r>
              </a:p>
            </p:txBody>
          </p:sp>
        </p:grpSp>
      </p:grpSp>
      <p:grpSp>
        <p:nvGrpSpPr>
          <p:cNvPr id="1027" name="グループ化 1026"/>
          <p:cNvGrpSpPr/>
          <p:nvPr/>
        </p:nvGrpSpPr>
        <p:grpSpPr>
          <a:xfrm>
            <a:off x="8253871" y="5420834"/>
            <a:ext cx="425602" cy="405045"/>
            <a:chOff x="107657" y="2051797"/>
            <a:chExt cx="425602" cy="405045"/>
          </a:xfrm>
        </p:grpSpPr>
        <p:sp>
          <p:nvSpPr>
            <p:cNvPr id="1028" name="円柱 1027"/>
            <p:cNvSpPr/>
            <p:nvPr/>
          </p:nvSpPr>
          <p:spPr>
            <a:xfrm>
              <a:off x="174447" y="2211645"/>
              <a:ext cx="285620" cy="227245"/>
            </a:xfrm>
            <a:prstGeom prst="can">
              <a:avLst>
                <a:gd name="adj" fmla="val 18293"/>
              </a:avLst>
            </a:prstGeom>
            <a:solidFill>
              <a:schemeClr val="accent5">
                <a:lumMod val="40000"/>
                <a:lumOff val="6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ts val="2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grpSp>
          <p:nvGrpSpPr>
            <p:cNvPr id="1029" name="グループ化 1028"/>
            <p:cNvGrpSpPr/>
            <p:nvPr/>
          </p:nvGrpSpPr>
          <p:grpSpPr>
            <a:xfrm>
              <a:off x="107657" y="2051797"/>
              <a:ext cx="425602" cy="405045"/>
              <a:chOff x="107657" y="2051797"/>
              <a:chExt cx="425602" cy="405045"/>
            </a:xfrm>
          </p:grpSpPr>
          <p:sp>
            <p:nvSpPr>
              <p:cNvPr id="1030" name="テキスト ボックス 1029"/>
              <p:cNvSpPr txBox="1"/>
              <p:nvPr/>
            </p:nvSpPr>
            <p:spPr>
              <a:xfrm>
                <a:off x="107657" y="2051797"/>
                <a:ext cx="419199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9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138</a:t>
                </a:r>
                <a:endParaRPr kumimoji="1" lang="ja-JP" altLang="en-US" sz="9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1031" name="テキスト ボックス 330"/>
              <p:cNvSpPr txBox="1">
                <a:spLocks noChangeArrowheads="1"/>
              </p:cNvSpPr>
              <p:nvPr/>
            </p:nvSpPr>
            <p:spPr bwMode="auto">
              <a:xfrm>
                <a:off x="117120" y="2213412"/>
                <a:ext cx="416139" cy="2434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0651" tIns="35321" rIns="70651" bIns="35321">
                <a:spAutoFit/>
              </a:bodyPr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ts val="15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0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ＭＳ Ｐゴシック" charset="-128"/>
                    <a:cs typeface="+mn-cs"/>
                  </a:rPr>
                  <a:t>１３</a:t>
                </a:r>
                <a:endParaRPr kumimoji="1" lang="ja-JP" alt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charset="-128"/>
                  <a:cs typeface="+mn-cs"/>
                </a:endParaRPr>
              </a:p>
            </p:txBody>
          </p:sp>
        </p:grpSp>
      </p:grpSp>
      <p:grpSp>
        <p:nvGrpSpPr>
          <p:cNvPr id="1042" name="グループ化 1041"/>
          <p:cNvGrpSpPr/>
          <p:nvPr/>
        </p:nvGrpSpPr>
        <p:grpSpPr>
          <a:xfrm>
            <a:off x="7502909" y="3395609"/>
            <a:ext cx="425602" cy="401420"/>
            <a:chOff x="107657" y="2051797"/>
            <a:chExt cx="425602" cy="401420"/>
          </a:xfrm>
        </p:grpSpPr>
        <p:sp>
          <p:nvSpPr>
            <p:cNvPr id="1043" name="円柱 1042"/>
            <p:cNvSpPr/>
            <p:nvPr/>
          </p:nvSpPr>
          <p:spPr>
            <a:xfrm>
              <a:off x="174447" y="2211645"/>
              <a:ext cx="285620" cy="227245"/>
            </a:xfrm>
            <a:prstGeom prst="can">
              <a:avLst>
                <a:gd name="adj" fmla="val 18293"/>
              </a:avLst>
            </a:prstGeom>
            <a:solidFill>
              <a:srgbClr val="00B0F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ts val="2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grpSp>
          <p:nvGrpSpPr>
            <p:cNvPr id="1044" name="グループ化 1043"/>
            <p:cNvGrpSpPr/>
            <p:nvPr/>
          </p:nvGrpSpPr>
          <p:grpSpPr>
            <a:xfrm>
              <a:off x="107657" y="2051797"/>
              <a:ext cx="425602" cy="401420"/>
              <a:chOff x="107657" y="2051797"/>
              <a:chExt cx="425602" cy="401420"/>
            </a:xfrm>
          </p:grpSpPr>
          <p:sp>
            <p:nvSpPr>
              <p:cNvPr id="1045" name="テキスト ボックス 1044"/>
              <p:cNvSpPr txBox="1"/>
              <p:nvPr/>
            </p:nvSpPr>
            <p:spPr>
              <a:xfrm>
                <a:off x="107657" y="2051797"/>
                <a:ext cx="419199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9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52</a:t>
                </a:r>
                <a:endParaRPr kumimoji="1" lang="ja-JP" altLang="en-US" sz="9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1046" name="テキスト ボックス 330"/>
              <p:cNvSpPr txBox="1">
                <a:spLocks noChangeArrowheads="1"/>
              </p:cNvSpPr>
              <p:nvPr/>
            </p:nvSpPr>
            <p:spPr bwMode="auto">
              <a:xfrm>
                <a:off x="117120" y="2209787"/>
                <a:ext cx="416139" cy="2434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0651" tIns="35321" rIns="70651" bIns="35321">
                <a:spAutoFit/>
              </a:bodyPr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ts val="15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0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charset="0"/>
                    <a:ea typeface="ＭＳ Ｐゴシック" charset="-128"/>
                    <a:cs typeface="+mn-cs"/>
                  </a:rPr>
                  <a:t>３３</a:t>
                </a:r>
                <a:endParaRPr kumimoji="1" lang="ja-JP" alt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charset="0"/>
                  <a:ea typeface="ＭＳ Ｐゴシック" charset="-128"/>
                  <a:cs typeface="+mn-cs"/>
                </a:endParaRPr>
              </a:p>
            </p:txBody>
          </p:sp>
        </p:grpSp>
      </p:grpSp>
      <p:grpSp>
        <p:nvGrpSpPr>
          <p:cNvPr id="1052" name="グループ化 1051"/>
          <p:cNvGrpSpPr/>
          <p:nvPr/>
        </p:nvGrpSpPr>
        <p:grpSpPr>
          <a:xfrm>
            <a:off x="8253871" y="3395609"/>
            <a:ext cx="425602" cy="401420"/>
            <a:chOff x="107657" y="2051797"/>
            <a:chExt cx="425602" cy="401420"/>
          </a:xfrm>
        </p:grpSpPr>
        <p:sp>
          <p:nvSpPr>
            <p:cNvPr id="1053" name="円柱 1052"/>
            <p:cNvSpPr/>
            <p:nvPr/>
          </p:nvSpPr>
          <p:spPr>
            <a:xfrm>
              <a:off x="174447" y="2211645"/>
              <a:ext cx="285620" cy="227245"/>
            </a:xfrm>
            <a:prstGeom prst="can">
              <a:avLst>
                <a:gd name="adj" fmla="val 18293"/>
              </a:avLst>
            </a:prstGeom>
            <a:solidFill>
              <a:srgbClr val="00B0F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ts val="2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grpSp>
          <p:nvGrpSpPr>
            <p:cNvPr id="1054" name="グループ化 1053"/>
            <p:cNvGrpSpPr/>
            <p:nvPr/>
          </p:nvGrpSpPr>
          <p:grpSpPr>
            <a:xfrm>
              <a:off x="107657" y="2051797"/>
              <a:ext cx="425602" cy="401420"/>
              <a:chOff x="107657" y="2051797"/>
              <a:chExt cx="425602" cy="401420"/>
            </a:xfrm>
          </p:grpSpPr>
          <p:sp>
            <p:nvSpPr>
              <p:cNvPr id="1055" name="テキスト ボックス 1054"/>
              <p:cNvSpPr txBox="1"/>
              <p:nvPr/>
            </p:nvSpPr>
            <p:spPr>
              <a:xfrm>
                <a:off x="107657" y="2051797"/>
                <a:ext cx="419199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9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83</a:t>
                </a:r>
                <a:endParaRPr kumimoji="1" lang="ja-JP" altLang="en-US" sz="9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1056" name="テキスト ボックス 330"/>
              <p:cNvSpPr txBox="1">
                <a:spLocks noChangeArrowheads="1"/>
              </p:cNvSpPr>
              <p:nvPr/>
            </p:nvSpPr>
            <p:spPr bwMode="auto">
              <a:xfrm>
                <a:off x="117120" y="2209787"/>
                <a:ext cx="416139" cy="2434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0651" tIns="35321" rIns="70651" bIns="35321">
                <a:spAutoFit/>
              </a:bodyPr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ts val="15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0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charset="0"/>
                    <a:ea typeface="ＭＳ Ｐゴシック" charset="-128"/>
                    <a:cs typeface="+mn-cs"/>
                  </a:rPr>
                  <a:t>１６</a:t>
                </a:r>
                <a:endParaRPr kumimoji="1" lang="ja-JP" alt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charset="0"/>
                  <a:ea typeface="ＭＳ Ｐゴシック" charset="-128"/>
                  <a:cs typeface="+mn-cs"/>
                </a:endParaRPr>
              </a:p>
            </p:txBody>
          </p:sp>
        </p:grpSp>
      </p:grpSp>
      <p:grpSp>
        <p:nvGrpSpPr>
          <p:cNvPr id="1057" name="グループ化 1056"/>
          <p:cNvGrpSpPr/>
          <p:nvPr/>
        </p:nvGrpSpPr>
        <p:grpSpPr>
          <a:xfrm>
            <a:off x="8253871" y="2873501"/>
            <a:ext cx="419199" cy="387093"/>
            <a:chOff x="107657" y="2051797"/>
            <a:chExt cx="419199" cy="387093"/>
          </a:xfrm>
        </p:grpSpPr>
        <p:sp>
          <p:nvSpPr>
            <p:cNvPr id="1058" name="円柱 1057"/>
            <p:cNvSpPr/>
            <p:nvPr/>
          </p:nvSpPr>
          <p:spPr>
            <a:xfrm>
              <a:off x="174447" y="2211645"/>
              <a:ext cx="285620" cy="227245"/>
            </a:xfrm>
            <a:prstGeom prst="can">
              <a:avLst>
                <a:gd name="adj" fmla="val 18293"/>
              </a:avLst>
            </a:prstGeom>
            <a:solidFill>
              <a:schemeClr val="accent5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ts val="2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060" name="テキスト ボックス 1059"/>
            <p:cNvSpPr txBox="1"/>
            <p:nvPr/>
          </p:nvSpPr>
          <p:spPr>
            <a:xfrm>
              <a:off x="107657" y="2051797"/>
              <a:ext cx="419199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900" b="1" i="1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139</a:t>
              </a:r>
              <a:endParaRPr kumimoji="1" lang="ja-JP" altLang="en-US" sz="900" b="1" i="1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cxnSp>
        <p:nvCxnSpPr>
          <p:cNvPr id="384" name="直線コネクタ 383"/>
          <p:cNvCxnSpPr/>
          <p:nvPr/>
        </p:nvCxnSpPr>
        <p:spPr>
          <a:xfrm>
            <a:off x="38025" y="5870884"/>
            <a:ext cx="25200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5" name="直線コネクタ 384"/>
          <p:cNvCxnSpPr/>
          <p:nvPr/>
        </p:nvCxnSpPr>
        <p:spPr>
          <a:xfrm>
            <a:off x="47363" y="5321440"/>
            <a:ext cx="2102686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3" name="直線コネクタ 392"/>
          <p:cNvCxnSpPr/>
          <p:nvPr/>
        </p:nvCxnSpPr>
        <p:spPr>
          <a:xfrm>
            <a:off x="38025" y="4790764"/>
            <a:ext cx="2675825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5" name="直線コネクタ 394"/>
          <p:cNvCxnSpPr/>
          <p:nvPr/>
        </p:nvCxnSpPr>
        <p:spPr>
          <a:xfrm>
            <a:off x="38025" y="4204733"/>
            <a:ext cx="3027765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6" name="直線コネクタ 395"/>
          <p:cNvCxnSpPr/>
          <p:nvPr/>
        </p:nvCxnSpPr>
        <p:spPr>
          <a:xfrm>
            <a:off x="66484" y="3709678"/>
            <a:ext cx="2717271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7" name="直線コネクタ 396"/>
          <p:cNvCxnSpPr/>
          <p:nvPr/>
        </p:nvCxnSpPr>
        <p:spPr>
          <a:xfrm>
            <a:off x="77617" y="3189862"/>
            <a:ext cx="2374787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8" name="直線コネクタ 397"/>
          <p:cNvCxnSpPr/>
          <p:nvPr/>
        </p:nvCxnSpPr>
        <p:spPr>
          <a:xfrm>
            <a:off x="103260" y="2691200"/>
            <a:ext cx="340958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9" name="直線コネクタ 398"/>
          <p:cNvCxnSpPr/>
          <p:nvPr/>
        </p:nvCxnSpPr>
        <p:spPr>
          <a:xfrm>
            <a:off x="86626" y="2226643"/>
            <a:ext cx="3920807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1" name="直線コネクタ 400"/>
          <p:cNvCxnSpPr/>
          <p:nvPr/>
        </p:nvCxnSpPr>
        <p:spPr>
          <a:xfrm>
            <a:off x="6835362" y="5870884"/>
            <a:ext cx="3023183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2" name="直線コネクタ 401"/>
          <p:cNvCxnSpPr/>
          <p:nvPr/>
        </p:nvCxnSpPr>
        <p:spPr>
          <a:xfrm>
            <a:off x="7014545" y="5330824"/>
            <a:ext cx="28440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3" name="直線コネクタ 402"/>
          <p:cNvCxnSpPr/>
          <p:nvPr/>
        </p:nvCxnSpPr>
        <p:spPr>
          <a:xfrm>
            <a:off x="6993651" y="4835769"/>
            <a:ext cx="2864894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4" name="直線コネクタ 403"/>
          <p:cNvCxnSpPr/>
          <p:nvPr/>
        </p:nvCxnSpPr>
        <p:spPr>
          <a:xfrm>
            <a:off x="7142383" y="4340714"/>
            <a:ext cx="2716162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5" name="直線コネクタ 404"/>
          <p:cNvCxnSpPr/>
          <p:nvPr/>
        </p:nvCxnSpPr>
        <p:spPr>
          <a:xfrm>
            <a:off x="6454362" y="3845659"/>
            <a:ext cx="3404183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6" name="直線コネクタ 405"/>
          <p:cNvCxnSpPr/>
          <p:nvPr/>
        </p:nvCxnSpPr>
        <p:spPr>
          <a:xfrm flipV="1">
            <a:off x="7367680" y="3325843"/>
            <a:ext cx="2490865" cy="1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7" name="直線コネクタ 406"/>
          <p:cNvCxnSpPr/>
          <p:nvPr/>
        </p:nvCxnSpPr>
        <p:spPr>
          <a:xfrm>
            <a:off x="7367680" y="2827181"/>
            <a:ext cx="2490865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8" name="直線コネクタ 407"/>
          <p:cNvCxnSpPr/>
          <p:nvPr/>
        </p:nvCxnSpPr>
        <p:spPr>
          <a:xfrm>
            <a:off x="7338265" y="2316653"/>
            <a:ext cx="252028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" name="直線コネクタ 409"/>
          <p:cNvCxnSpPr/>
          <p:nvPr/>
        </p:nvCxnSpPr>
        <p:spPr>
          <a:xfrm>
            <a:off x="4322930" y="2316653"/>
            <a:ext cx="19080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2" name="グループ化 381"/>
          <p:cNvGrpSpPr/>
          <p:nvPr/>
        </p:nvGrpSpPr>
        <p:grpSpPr>
          <a:xfrm>
            <a:off x="8260274" y="3890664"/>
            <a:ext cx="419199" cy="387093"/>
            <a:chOff x="989694" y="3190846"/>
            <a:chExt cx="419199" cy="387093"/>
          </a:xfrm>
        </p:grpSpPr>
        <p:grpSp>
          <p:nvGrpSpPr>
            <p:cNvPr id="383" name="グループ化 382"/>
            <p:cNvGrpSpPr/>
            <p:nvPr/>
          </p:nvGrpSpPr>
          <p:grpSpPr>
            <a:xfrm>
              <a:off x="989694" y="3190846"/>
              <a:ext cx="419199" cy="387093"/>
              <a:chOff x="107657" y="2051797"/>
              <a:chExt cx="419199" cy="387093"/>
            </a:xfrm>
          </p:grpSpPr>
          <p:sp>
            <p:nvSpPr>
              <p:cNvPr id="413" name="円柱 412"/>
              <p:cNvSpPr/>
              <p:nvPr/>
            </p:nvSpPr>
            <p:spPr>
              <a:xfrm>
                <a:off x="174447" y="2211645"/>
                <a:ext cx="285620" cy="227245"/>
              </a:xfrm>
              <a:prstGeom prst="can">
                <a:avLst>
                  <a:gd name="adj" fmla="val 18293"/>
                </a:avLst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ts val="2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414" name="テキスト ボックス 413"/>
              <p:cNvSpPr txBox="1"/>
              <p:nvPr/>
            </p:nvSpPr>
            <p:spPr>
              <a:xfrm>
                <a:off x="107657" y="2051797"/>
                <a:ext cx="419199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9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white">
                        <a:lumMod val="50000"/>
                      </a:prstClr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110</a:t>
                </a:r>
                <a:endParaRPr kumimoji="1" lang="ja-JP" altLang="en-US" sz="900" b="1" i="1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</p:grpSp>
        <p:cxnSp>
          <p:nvCxnSpPr>
            <p:cNvPr id="411" name="直線コネクタ 410"/>
            <p:cNvCxnSpPr/>
            <p:nvPr/>
          </p:nvCxnSpPr>
          <p:spPr>
            <a:xfrm>
              <a:off x="1062038" y="3378994"/>
              <a:ext cx="273843" cy="180975"/>
            </a:xfrm>
            <a:prstGeom prst="line">
              <a:avLst/>
            </a:prstGeom>
            <a:ln w="254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2" name="直線コネクタ 411"/>
            <p:cNvCxnSpPr/>
            <p:nvPr/>
          </p:nvCxnSpPr>
          <p:spPr>
            <a:xfrm flipV="1">
              <a:off x="1062038" y="3376614"/>
              <a:ext cx="271462" cy="180974"/>
            </a:xfrm>
            <a:prstGeom prst="line">
              <a:avLst/>
            </a:prstGeom>
            <a:ln w="254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5" name="グループ化 414"/>
          <p:cNvGrpSpPr/>
          <p:nvPr/>
        </p:nvGrpSpPr>
        <p:grpSpPr>
          <a:xfrm>
            <a:off x="7879301" y="3890664"/>
            <a:ext cx="419199" cy="387093"/>
            <a:chOff x="989694" y="3190846"/>
            <a:chExt cx="419199" cy="387093"/>
          </a:xfrm>
        </p:grpSpPr>
        <p:grpSp>
          <p:nvGrpSpPr>
            <p:cNvPr id="417" name="グループ化 416"/>
            <p:cNvGrpSpPr/>
            <p:nvPr/>
          </p:nvGrpSpPr>
          <p:grpSpPr>
            <a:xfrm>
              <a:off x="989694" y="3190846"/>
              <a:ext cx="419199" cy="387093"/>
              <a:chOff x="107657" y="2051797"/>
              <a:chExt cx="419199" cy="387093"/>
            </a:xfrm>
          </p:grpSpPr>
          <p:sp>
            <p:nvSpPr>
              <p:cNvPr id="420" name="円柱 419"/>
              <p:cNvSpPr/>
              <p:nvPr/>
            </p:nvSpPr>
            <p:spPr>
              <a:xfrm>
                <a:off x="174447" y="2211645"/>
                <a:ext cx="285620" cy="227245"/>
              </a:xfrm>
              <a:prstGeom prst="can">
                <a:avLst>
                  <a:gd name="adj" fmla="val 18293"/>
                </a:avLst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ts val="2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421" name="テキスト ボックス 420"/>
              <p:cNvSpPr txBox="1"/>
              <p:nvPr/>
            </p:nvSpPr>
            <p:spPr>
              <a:xfrm>
                <a:off x="107657" y="2051797"/>
                <a:ext cx="419199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9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white">
                        <a:lumMod val="50000"/>
                      </a:prstClr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78</a:t>
                </a:r>
                <a:endParaRPr kumimoji="1" lang="ja-JP" altLang="en-US" sz="900" b="1" i="1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</p:grpSp>
        <p:cxnSp>
          <p:nvCxnSpPr>
            <p:cNvPr id="418" name="直線コネクタ 417"/>
            <p:cNvCxnSpPr/>
            <p:nvPr/>
          </p:nvCxnSpPr>
          <p:spPr>
            <a:xfrm>
              <a:off x="1062038" y="3378994"/>
              <a:ext cx="273843" cy="180975"/>
            </a:xfrm>
            <a:prstGeom prst="line">
              <a:avLst/>
            </a:prstGeom>
            <a:ln w="254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9" name="直線コネクタ 418"/>
            <p:cNvCxnSpPr/>
            <p:nvPr/>
          </p:nvCxnSpPr>
          <p:spPr>
            <a:xfrm flipV="1">
              <a:off x="1062038" y="3376614"/>
              <a:ext cx="271462" cy="180974"/>
            </a:xfrm>
            <a:prstGeom prst="line">
              <a:avLst/>
            </a:prstGeom>
            <a:ln w="254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2" name="グループ化 421"/>
          <p:cNvGrpSpPr/>
          <p:nvPr/>
        </p:nvGrpSpPr>
        <p:grpSpPr>
          <a:xfrm>
            <a:off x="7509312" y="3890664"/>
            <a:ext cx="419199" cy="387093"/>
            <a:chOff x="989694" y="3190846"/>
            <a:chExt cx="419199" cy="387093"/>
          </a:xfrm>
        </p:grpSpPr>
        <p:grpSp>
          <p:nvGrpSpPr>
            <p:cNvPr id="423" name="グループ化 422"/>
            <p:cNvGrpSpPr/>
            <p:nvPr/>
          </p:nvGrpSpPr>
          <p:grpSpPr>
            <a:xfrm>
              <a:off x="989694" y="3190846"/>
              <a:ext cx="419199" cy="387093"/>
              <a:chOff x="107657" y="2051797"/>
              <a:chExt cx="419199" cy="387093"/>
            </a:xfrm>
          </p:grpSpPr>
          <p:sp>
            <p:nvSpPr>
              <p:cNvPr id="427" name="円柱 426"/>
              <p:cNvSpPr/>
              <p:nvPr/>
            </p:nvSpPr>
            <p:spPr>
              <a:xfrm>
                <a:off x="174447" y="2211645"/>
                <a:ext cx="285620" cy="227245"/>
              </a:xfrm>
              <a:prstGeom prst="can">
                <a:avLst>
                  <a:gd name="adj" fmla="val 18293"/>
                </a:avLst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ts val="2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428" name="テキスト ボックス 427"/>
              <p:cNvSpPr txBox="1"/>
              <p:nvPr/>
            </p:nvSpPr>
            <p:spPr>
              <a:xfrm>
                <a:off x="107657" y="2051797"/>
                <a:ext cx="419199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9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white">
                        <a:lumMod val="50000"/>
                      </a:prstClr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78</a:t>
                </a:r>
                <a:endParaRPr kumimoji="1" lang="ja-JP" altLang="en-US" sz="900" b="1" i="1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</p:grpSp>
        <p:cxnSp>
          <p:nvCxnSpPr>
            <p:cNvPr id="424" name="直線コネクタ 423"/>
            <p:cNvCxnSpPr/>
            <p:nvPr/>
          </p:nvCxnSpPr>
          <p:spPr>
            <a:xfrm>
              <a:off x="1062038" y="3378994"/>
              <a:ext cx="273843" cy="180975"/>
            </a:xfrm>
            <a:prstGeom prst="line">
              <a:avLst/>
            </a:prstGeom>
            <a:ln w="254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6" name="直線コネクタ 425"/>
            <p:cNvCxnSpPr/>
            <p:nvPr/>
          </p:nvCxnSpPr>
          <p:spPr>
            <a:xfrm flipV="1">
              <a:off x="1062038" y="3376614"/>
              <a:ext cx="271462" cy="180974"/>
            </a:xfrm>
            <a:prstGeom prst="line">
              <a:avLst/>
            </a:prstGeom>
            <a:ln w="254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9" name="グループ化 428"/>
          <p:cNvGrpSpPr/>
          <p:nvPr/>
        </p:nvGrpSpPr>
        <p:grpSpPr>
          <a:xfrm>
            <a:off x="7139323" y="3890664"/>
            <a:ext cx="419199" cy="387093"/>
            <a:chOff x="989694" y="3190846"/>
            <a:chExt cx="419199" cy="387093"/>
          </a:xfrm>
        </p:grpSpPr>
        <p:grpSp>
          <p:nvGrpSpPr>
            <p:cNvPr id="430" name="グループ化 429"/>
            <p:cNvGrpSpPr/>
            <p:nvPr/>
          </p:nvGrpSpPr>
          <p:grpSpPr>
            <a:xfrm>
              <a:off x="989694" y="3190846"/>
              <a:ext cx="419199" cy="387093"/>
              <a:chOff x="107657" y="2051797"/>
              <a:chExt cx="419199" cy="387093"/>
            </a:xfrm>
          </p:grpSpPr>
          <p:sp>
            <p:nvSpPr>
              <p:cNvPr id="433" name="円柱 432"/>
              <p:cNvSpPr/>
              <p:nvPr/>
            </p:nvSpPr>
            <p:spPr>
              <a:xfrm>
                <a:off x="174447" y="2211645"/>
                <a:ext cx="285620" cy="227245"/>
              </a:xfrm>
              <a:prstGeom prst="can">
                <a:avLst>
                  <a:gd name="adj" fmla="val 18293"/>
                </a:avLst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ts val="2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434" name="テキスト ボックス 433"/>
              <p:cNvSpPr txBox="1"/>
              <p:nvPr/>
            </p:nvSpPr>
            <p:spPr>
              <a:xfrm>
                <a:off x="107657" y="2051797"/>
                <a:ext cx="419199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9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white">
                        <a:lumMod val="50000"/>
                      </a:prstClr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78</a:t>
                </a:r>
                <a:endParaRPr kumimoji="1" lang="ja-JP" altLang="en-US" sz="900" b="1" i="1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</p:grpSp>
        <p:cxnSp>
          <p:nvCxnSpPr>
            <p:cNvPr id="431" name="直線コネクタ 430"/>
            <p:cNvCxnSpPr/>
            <p:nvPr/>
          </p:nvCxnSpPr>
          <p:spPr>
            <a:xfrm>
              <a:off x="1062038" y="3378994"/>
              <a:ext cx="273843" cy="180975"/>
            </a:xfrm>
            <a:prstGeom prst="line">
              <a:avLst/>
            </a:prstGeom>
            <a:ln w="254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2" name="直線コネクタ 431"/>
            <p:cNvCxnSpPr/>
            <p:nvPr/>
          </p:nvCxnSpPr>
          <p:spPr>
            <a:xfrm flipV="1">
              <a:off x="1062038" y="3376614"/>
              <a:ext cx="271462" cy="180974"/>
            </a:xfrm>
            <a:prstGeom prst="line">
              <a:avLst/>
            </a:prstGeom>
            <a:ln w="254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5" name="グループ化 434"/>
          <p:cNvGrpSpPr/>
          <p:nvPr/>
        </p:nvGrpSpPr>
        <p:grpSpPr>
          <a:xfrm>
            <a:off x="6784051" y="3890664"/>
            <a:ext cx="419199" cy="387093"/>
            <a:chOff x="989694" y="3190846"/>
            <a:chExt cx="419199" cy="387093"/>
          </a:xfrm>
        </p:grpSpPr>
        <p:grpSp>
          <p:nvGrpSpPr>
            <p:cNvPr id="437" name="グループ化 436"/>
            <p:cNvGrpSpPr/>
            <p:nvPr/>
          </p:nvGrpSpPr>
          <p:grpSpPr>
            <a:xfrm>
              <a:off x="989694" y="3190846"/>
              <a:ext cx="419199" cy="387093"/>
              <a:chOff x="107657" y="2051797"/>
              <a:chExt cx="419199" cy="387093"/>
            </a:xfrm>
          </p:grpSpPr>
          <p:sp>
            <p:nvSpPr>
              <p:cNvPr id="440" name="円柱 439"/>
              <p:cNvSpPr/>
              <p:nvPr/>
            </p:nvSpPr>
            <p:spPr>
              <a:xfrm>
                <a:off x="174447" y="2211645"/>
                <a:ext cx="285620" cy="227245"/>
              </a:xfrm>
              <a:prstGeom prst="can">
                <a:avLst>
                  <a:gd name="adj" fmla="val 18293"/>
                </a:avLst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ts val="2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441" name="テキスト ボックス 440"/>
              <p:cNvSpPr txBox="1"/>
              <p:nvPr/>
            </p:nvSpPr>
            <p:spPr>
              <a:xfrm>
                <a:off x="107657" y="2051797"/>
                <a:ext cx="419199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9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white">
                        <a:lumMod val="50000"/>
                      </a:prstClr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78</a:t>
                </a:r>
                <a:endParaRPr kumimoji="1" lang="ja-JP" altLang="en-US" sz="900" b="1" i="1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</p:grpSp>
        <p:cxnSp>
          <p:nvCxnSpPr>
            <p:cNvPr id="438" name="直線コネクタ 437"/>
            <p:cNvCxnSpPr/>
            <p:nvPr/>
          </p:nvCxnSpPr>
          <p:spPr>
            <a:xfrm>
              <a:off x="1062038" y="3378994"/>
              <a:ext cx="273843" cy="180975"/>
            </a:xfrm>
            <a:prstGeom prst="line">
              <a:avLst/>
            </a:prstGeom>
            <a:ln w="254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9" name="直線コネクタ 438"/>
            <p:cNvCxnSpPr/>
            <p:nvPr/>
          </p:nvCxnSpPr>
          <p:spPr>
            <a:xfrm flipV="1">
              <a:off x="1062038" y="3376614"/>
              <a:ext cx="271462" cy="180974"/>
            </a:xfrm>
            <a:prstGeom prst="line">
              <a:avLst/>
            </a:prstGeom>
            <a:ln w="254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2" name="グループ化 441"/>
          <p:cNvGrpSpPr/>
          <p:nvPr/>
        </p:nvGrpSpPr>
        <p:grpSpPr>
          <a:xfrm>
            <a:off x="6410522" y="3890664"/>
            <a:ext cx="419199" cy="387093"/>
            <a:chOff x="989694" y="3190846"/>
            <a:chExt cx="419199" cy="387093"/>
          </a:xfrm>
        </p:grpSpPr>
        <p:grpSp>
          <p:nvGrpSpPr>
            <p:cNvPr id="443" name="グループ化 442"/>
            <p:cNvGrpSpPr/>
            <p:nvPr/>
          </p:nvGrpSpPr>
          <p:grpSpPr>
            <a:xfrm>
              <a:off x="989694" y="3190846"/>
              <a:ext cx="419199" cy="387093"/>
              <a:chOff x="107657" y="2051797"/>
              <a:chExt cx="419199" cy="387093"/>
            </a:xfrm>
          </p:grpSpPr>
          <p:sp>
            <p:nvSpPr>
              <p:cNvPr id="446" name="円柱 445"/>
              <p:cNvSpPr/>
              <p:nvPr/>
            </p:nvSpPr>
            <p:spPr>
              <a:xfrm>
                <a:off x="174447" y="2211645"/>
                <a:ext cx="285620" cy="227245"/>
              </a:xfrm>
              <a:prstGeom prst="can">
                <a:avLst>
                  <a:gd name="adj" fmla="val 18293"/>
                </a:avLst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ts val="2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448" name="テキスト ボックス 447"/>
              <p:cNvSpPr txBox="1"/>
              <p:nvPr/>
            </p:nvSpPr>
            <p:spPr>
              <a:xfrm>
                <a:off x="107657" y="2051797"/>
                <a:ext cx="419199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9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white">
                        <a:lumMod val="50000"/>
                      </a:prstClr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46</a:t>
                </a:r>
                <a:endParaRPr kumimoji="1" lang="ja-JP" altLang="en-US" sz="900" b="1" i="1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</p:grpSp>
        <p:cxnSp>
          <p:nvCxnSpPr>
            <p:cNvPr id="444" name="直線コネクタ 443"/>
            <p:cNvCxnSpPr/>
            <p:nvPr/>
          </p:nvCxnSpPr>
          <p:spPr>
            <a:xfrm>
              <a:off x="1062038" y="3378994"/>
              <a:ext cx="273843" cy="180975"/>
            </a:xfrm>
            <a:prstGeom prst="line">
              <a:avLst/>
            </a:prstGeom>
            <a:ln w="254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5" name="直線コネクタ 444"/>
            <p:cNvCxnSpPr/>
            <p:nvPr/>
          </p:nvCxnSpPr>
          <p:spPr>
            <a:xfrm flipV="1">
              <a:off x="1062038" y="3376614"/>
              <a:ext cx="271462" cy="180974"/>
            </a:xfrm>
            <a:prstGeom prst="line">
              <a:avLst/>
            </a:prstGeom>
            <a:ln w="254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9" name="グループ化 448"/>
          <p:cNvGrpSpPr/>
          <p:nvPr/>
        </p:nvGrpSpPr>
        <p:grpSpPr>
          <a:xfrm>
            <a:off x="7879301" y="4875375"/>
            <a:ext cx="419199" cy="387093"/>
            <a:chOff x="989694" y="3190846"/>
            <a:chExt cx="419199" cy="387093"/>
          </a:xfrm>
        </p:grpSpPr>
        <p:grpSp>
          <p:nvGrpSpPr>
            <p:cNvPr id="450" name="グループ化 449"/>
            <p:cNvGrpSpPr/>
            <p:nvPr/>
          </p:nvGrpSpPr>
          <p:grpSpPr>
            <a:xfrm>
              <a:off x="989694" y="3190846"/>
              <a:ext cx="419199" cy="387093"/>
              <a:chOff x="107657" y="2051797"/>
              <a:chExt cx="419199" cy="387093"/>
            </a:xfrm>
          </p:grpSpPr>
          <p:sp>
            <p:nvSpPr>
              <p:cNvPr id="453" name="円柱 452"/>
              <p:cNvSpPr/>
              <p:nvPr/>
            </p:nvSpPr>
            <p:spPr>
              <a:xfrm>
                <a:off x="174447" y="2211645"/>
                <a:ext cx="285620" cy="227245"/>
              </a:xfrm>
              <a:prstGeom prst="can">
                <a:avLst>
                  <a:gd name="adj" fmla="val 18293"/>
                </a:avLst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ts val="2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454" name="テキスト ボックス 453"/>
              <p:cNvSpPr txBox="1"/>
              <p:nvPr/>
            </p:nvSpPr>
            <p:spPr>
              <a:xfrm>
                <a:off x="107657" y="2051797"/>
                <a:ext cx="419199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9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white">
                        <a:lumMod val="50000"/>
                      </a:prstClr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17</a:t>
                </a:r>
                <a:endParaRPr kumimoji="1" lang="ja-JP" altLang="en-US" sz="900" b="1" i="1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</p:grpSp>
        <p:cxnSp>
          <p:nvCxnSpPr>
            <p:cNvPr id="451" name="直線コネクタ 450"/>
            <p:cNvCxnSpPr/>
            <p:nvPr/>
          </p:nvCxnSpPr>
          <p:spPr>
            <a:xfrm>
              <a:off x="1062038" y="3378994"/>
              <a:ext cx="273843" cy="180975"/>
            </a:xfrm>
            <a:prstGeom prst="line">
              <a:avLst/>
            </a:prstGeom>
            <a:ln w="254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2" name="直線コネクタ 451"/>
            <p:cNvCxnSpPr/>
            <p:nvPr/>
          </p:nvCxnSpPr>
          <p:spPr>
            <a:xfrm flipV="1">
              <a:off x="1062038" y="3376614"/>
              <a:ext cx="271462" cy="180974"/>
            </a:xfrm>
            <a:prstGeom prst="line">
              <a:avLst/>
            </a:prstGeom>
            <a:ln w="254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4" name="グループ化 473"/>
          <p:cNvGrpSpPr/>
          <p:nvPr/>
        </p:nvGrpSpPr>
        <p:grpSpPr>
          <a:xfrm>
            <a:off x="7139323" y="5420834"/>
            <a:ext cx="419199" cy="387093"/>
            <a:chOff x="989694" y="3190846"/>
            <a:chExt cx="419199" cy="387093"/>
          </a:xfrm>
        </p:grpSpPr>
        <p:grpSp>
          <p:nvGrpSpPr>
            <p:cNvPr id="475" name="グループ化 474"/>
            <p:cNvGrpSpPr/>
            <p:nvPr/>
          </p:nvGrpSpPr>
          <p:grpSpPr>
            <a:xfrm>
              <a:off x="989694" y="3190846"/>
              <a:ext cx="419199" cy="387093"/>
              <a:chOff x="107657" y="2051797"/>
              <a:chExt cx="419199" cy="387093"/>
            </a:xfrm>
          </p:grpSpPr>
          <p:sp>
            <p:nvSpPr>
              <p:cNvPr id="478" name="円柱 477"/>
              <p:cNvSpPr/>
              <p:nvPr/>
            </p:nvSpPr>
            <p:spPr>
              <a:xfrm>
                <a:off x="174447" y="2211645"/>
                <a:ext cx="285620" cy="227245"/>
              </a:xfrm>
              <a:prstGeom prst="can">
                <a:avLst>
                  <a:gd name="adj" fmla="val 18293"/>
                </a:avLst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ts val="2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479" name="テキスト ボックス 478"/>
              <p:cNvSpPr txBox="1"/>
              <p:nvPr/>
            </p:nvSpPr>
            <p:spPr>
              <a:xfrm>
                <a:off x="107657" y="2051797"/>
                <a:ext cx="419199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9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white">
                        <a:lumMod val="50000"/>
                      </a:prstClr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84</a:t>
                </a:r>
                <a:endParaRPr kumimoji="1" lang="ja-JP" altLang="en-US" sz="900" b="1" i="1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</p:grpSp>
        <p:cxnSp>
          <p:nvCxnSpPr>
            <p:cNvPr id="476" name="直線コネクタ 475"/>
            <p:cNvCxnSpPr/>
            <p:nvPr/>
          </p:nvCxnSpPr>
          <p:spPr>
            <a:xfrm>
              <a:off x="1062038" y="3378994"/>
              <a:ext cx="273843" cy="180975"/>
            </a:xfrm>
            <a:prstGeom prst="line">
              <a:avLst/>
            </a:prstGeom>
            <a:ln w="254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7" name="直線コネクタ 476"/>
            <p:cNvCxnSpPr/>
            <p:nvPr/>
          </p:nvCxnSpPr>
          <p:spPr>
            <a:xfrm flipV="1">
              <a:off x="1062038" y="3376614"/>
              <a:ext cx="271462" cy="180974"/>
            </a:xfrm>
            <a:prstGeom prst="line">
              <a:avLst/>
            </a:prstGeom>
            <a:ln w="254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0" name="グループ化 479"/>
          <p:cNvGrpSpPr/>
          <p:nvPr/>
        </p:nvGrpSpPr>
        <p:grpSpPr>
          <a:xfrm>
            <a:off x="6784051" y="5420834"/>
            <a:ext cx="419199" cy="387093"/>
            <a:chOff x="989694" y="3190846"/>
            <a:chExt cx="419199" cy="387093"/>
          </a:xfrm>
        </p:grpSpPr>
        <p:grpSp>
          <p:nvGrpSpPr>
            <p:cNvPr id="481" name="グループ化 480"/>
            <p:cNvGrpSpPr/>
            <p:nvPr/>
          </p:nvGrpSpPr>
          <p:grpSpPr>
            <a:xfrm>
              <a:off x="989694" y="3190846"/>
              <a:ext cx="419199" cy="387093"/>
              <a:chOff x="107657" y="2051797"/>
              <a:chExt cx="419199" cy="387093"/>
            </a:xfrm>
          </p:grpSpPr>
          <p:sp>
            <p:nvSpPr>
              <p:cNvPr id="484" name="円柱 483"/>
              <p:cNvSpPr/>
              <p:nvPr/>
            </p:nvSpPr>
            <p:spPr>
              <a:xfrm>
                <a:off x="174447" y="2211645"/>
                <a:ext cx="285620" cy="227245"/>
              </a:xfrm>
              <a:prstGeom prst="can">
                <a:avLst>
                  <a:gd name="adj" fmla="val 18293"/>
                </a:avLst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ts val="2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485" name="テキスト ボックス 484"/>
              <p:cNvSpPr txBox="1"/>
              <p:nvPr/>
            </p:nvSpPr>
            <p:spPr>
              <a:xfrm>
                <a:off x="107657" y="2051797"/>
                <a:ext cx="419199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9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white">
                        <a:lumMod val="50000"/>
                      </a:prstClr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54</a:t>
                </a:r>
                <a:endParaRPr kumimoji="1" lang="ja-JP" altLang="en-US" sz="900" b="1" i="1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</p:grpSp>
        <p:cxnSp>
          <p:nvCxnSpPr>
            <p:cNvPr id="482" name="直線コネクタ 481"/>
            <p:cNvCxnSpPr/>
            <p:nvPr/>
          </p:nvCxnSpPr>
          <p:spPr>
            <a:xfrm>
              <a:off x="1062038" y="3378994"/>
              <a:ext cx="273843" cy="180975"/>
            </a:xfrm>
            <a:prstGeom prst="line">
              <a:avLst/>
            </a:prstGeom>
            <a:ln w="254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3" name="直線コネクタ 482"/>
            <p:cNvCxnSpPr/>
            <p:nvPr/>
          </p:nvCxnSpPr>
          <p:spPr>
            <a:xfrm flipV="1">
              <a:off x="1062038" y="3376614"/>
              <a:ext cx="271462" cy="180974"/>
            </a:xfrm>
            <a:prstGeom prst="line">
              <a:avLst/>
            </a:prstGeom>
            <a:ln w="254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6" name="角丸四角形 485"/>
          <p:cNvSpPr/>
          <p:nvPr/>
        </p:nvSpPr>
        <p:spPr>
          <a:xfrm>
            <a:off x="1757645" y="3259628"/>
            <a:ext cx="384195" cy="415071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grpSp>
        <p:nvGrpSpPr>
          <p:cNvPr id="744" name="グループ化 743"/>
          <p:cNvGrpSpPr/>
          <p:nvPr/>
        </p:nvGrpSpPr>
        <p:grpSpPr>
          <a:xfrm>
            <a:off x="3218247" y="1775429"/>
            <a:ext cx="429608" cy="405045"/>
            <a:chOff x="107657" y="2051797"/>
            <a:chExt cx="429608" cy="405045"/>
          </a:xfrm>
        </p:grpSpPr>
        <p:sp>
          <p:nvSpPr>
            <p:cNvPr id="745" name="円柱 744"/>
            <p:cNvSpPr/>
            <p:nvPr/>
          </p:nvSpPr>
          <p:spPr>
            <a:xfrm>
              <a:off x="174447" y="2211645"/>
              <a:ext cx="285620" cy="227245"/>
            </a:xfrm>
            <a:prstGeom prst="can">
              <a:avLst>
                <a:gd name="adj" fmla="val 18293"/>
              </a:avLst>
            </a:prstGeom>
            <a:solidFill>
              <a:schemeClr val="accent5">
                <a:lumMod val="40000"/>
                <a:lumOff val="6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ts val="2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grpSp>
          <p:nvGrpSpPr>
            <p:cNvPr id="746" name="グループ化 745"/>
            <p:cNvGrpSpPr/>
            <p:nvPr/>
          </p:nvGrpSpPr>
          <p:grpSpPr>
            <a:xfrm>
              <a:off x="107657" y="2051797"/>
              <a:ext cx="429608" cy="405045"/>
              <a:chOff x="107657" y="2051797"/>
              <a:chExt cx="429608" cy="405045"/>
            </a:xfrm>
          </p:grpSpPr>
          <p:sp>
            <p:nvSpPr>
              <p:cNvPr id="747" name="テキスト ボックス 746"/>
              <p:cNvSpPr txBox="1"/>
              <p:nvPr/>
            </p:nvSpPr>
            <p:spPr>
              <a:xfrm>
                <a:off x="107657" y="2051797"/>
                <a:ext cx="419199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9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136</a:t>
                </a:r>
                <a:endParaRPr kumimoji="1" lang="ja-JP" altLang="en-US" sz="9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748" name="テキスト ボックス 330"/>
              <p:cNvSpPr txBox="1">
                <a:spLocks noChangeArrowheads="1"/>
              </p:cNvSpPr>
              <p:nvPr/>
            </p:nvSpPr>
            <p:spPr bwMode="auto">
              <a:xfrm>
                <a:off x="121126" y="2213412"/>
                <a:ext cx="416139" cy="2434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0651" tIns="35321" rIns="70651" bIns="35321">
                <a:spAutoFit/>
              </a:bodyPr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ts val="15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0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ＭＳ Ｐゴシック" charset="-128"/>
                    <a:cs typeface="+mn-cs"/>
                  </a:rPr>
                  <a:t>２１</a:t>
                </a:r>
                <a:endParaRPr kumimoji="1" lang="ja-JP" alt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charset="-128"/>
                  <a:cs typeface="+mn-cs"/>
                </a:endParaRPr>
              </a:p>
            </p:txBody>
          </p:sp>
        </p:grpSp>
      </p:grpSp>
      <p:grpSp>
        <p:nvGrpSpPr>
          <p:cNvPr id="749" name="グループ化 748"/>
          <p:cNvGrpSpPr/>
          <p:nvPr/>
        </p:nvGrpSpPr>
        <p:grpSpPr>
          <a:xfrm>
            <a:off x="3588234" y="1775429"/>
            <a:ext cx="425602" cy="405045"/>
            <a:chOff x="107657" y="2051797"/>
            <a:chExt cx="425602" cy="405045"/>
          </a:xfrm>
        </p:grpSpPr>
        <p:sp>
          <p:nvSpPr>
            <p:cNvPr id="750" name="円柱 749"/>
            <p:cNvSpPr/>
            <p:nvPr/>
          </p:nvSpPr>
          <p:spPr>
            <a:xfrm>
              <a:off x="174447" y="2211645"/>
              <a:ext cx="285620" cy="227245"/>
            </a:xfrm>
            <a:prstGeom prst="can">
              <a:avLst>
                <a:gd name="adj" fmla="val 18293"/>
              </a:avLst>
            </a:prstGeom>
            <a:solidFill>
              <a:schemeClr val="accent5">
                <a:lumMod val="40000"/>
                <a:lumOff val="6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ts val="2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grpSp>
          <p:nvGrpSpPr>
            <p:cNvPr id="751" name="グループ化 750"/>
            <p:cNvGrpSpPr/>
            <p:nvPr/>
          </p:nvGrpSpPr>
          <p:grpSpPr>
            <a:xfrm>
              <a:off x="107657" y="2051797"/>
              <a:ext cx="425602" cy="405045"/>
              <a:chOff x="107657" y="2051797"/>
              <a:chExt cx="425602" cy="405045"/>
            </a:xfrm>
          </p:grpSpPr>
          <p:sp>
            <p:nvSpPr>
              <p:cNvPr id="752" name="テキスト ボックス 751"/>
              <p:cNvSpPr txBox="1"/>
              <p:nvPr/>
            </p:nvSpPr>
            <p:spPr>
              <a:xfrm>
                <a:off x="107657" y="2051797"/>
                <a:ext cx="419199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9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136</a:t>
                </a:r>
                <a:endParaRPr kumimoji="1" lang="ja-JP" altLang="en-US" sz="9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753" name="テキスト ボックス 330"/>
              <p:cNvSpPr txBox="1">
                <a:spLocks noChangeArrowheads="1"/>
              </p:cNvSpPr>
              <p:nvPr/>
            </p:nvSpPr>
            <p:spPr bwMode="auto">
              <a:xfrm>
                <a:off x="117120" y="2213412"/>
                <a:ext cx="416139" cy="2434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0651" tIns="35321" rIns="70651" bIns="35321">
                <a:spAutoFit/>
              </a:bodyPr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ts val="15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ＭＳ Ｐゴシック" charset="-128"/>
                    <a:cs typeface="+mn-cs"/>
                  </a:rPr>
                  <a:t>２０</a:t>
                </a:r>
              </a:p>
            </p:txBody>
          </p:sp>
        </p:grpSp>
      </p:grpSp>
      <p:sp>
        <p:nvSpPr>
          <p:cNvPr id="488" name="角丸四角形 487"/>
          <p:cNvSpPr/>
          <p:nvPr/>
        </p:nvSpPr>
        <p:spPr>
          <a:xfrm>
            <a:off x="5081416" y="1905847"/>
            <a:ext cx="1091284" cy="380848"/>
          </a:xfrm>
          <a:prstGeom prst="roundRect">
            <a:avLst/>
          </a:prstGeom>
          <a:solidFill>
            <a:srgbClr val="FFFFCC"/>
          </a:solidFill>
          <a:ln w="190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grpSp>
        <p:nvGrpSpPr>
          <p:cNvPr id="942" name="グループ化 941"/>
          <p:cNvGrpSpPr/>
          <p:nvPr/>
        </p:nvGrpSpPr>
        <p:grpSpPr>
          <a:xfrm>
            <a:off x="5043010" y="1866118"/>
            <a:ext cx="425602" cy="405045"/>
            <a:chOff x="107657" y="2051797"/>
            <a:chExt cx="425602" cy="405045"/>
          </a:xfrm>
        </p:grpSpPr>
        <p:sp>
          <p:nvSpPr>
            <p:cNvPr id="943" name="円柱 942"/>
            <p:cNvSpPr/>
            <p:nvPr/>
          </p:nvSpPr>
          <p:spPr>
            <a:xfrm>
              <a:off x="174447" y="2211645"/>
              <a:ext cx="285620" cy="227245"/>
            </a:xfrm>
            <a:prstGeom prst="can">
              <a:avLst>
                <a:gd name="adj" fmla="val 18293"/>
              </a:avLst>
            </a:prstGeom>
            <a:solidFill>
              <a:srgbClr val="00B05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ts val="2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grpSp>
          <p:nvGrpSpPr>
            <p:cNvPr id="944" name="グループ化 943"/>
            <p:cNvGrpSpPr/>
            <p:nvPr/>
          </p:nvGrpSpPr>
          <p:grpSpPr>
            <a:xfrm>
              <a:off x="107657" y="2051797"/>
              <a:ext cx="425602" cy="405045"/>
              <a:chOff x="107657" y="2051797"/>
              <a:chExt cx="425602" cy="405045"/>
            </a:xfrm>
          </p:grpSpPr>
          <p:sp>
            <p:nvSpPr>
              <p:cNvPr id="945" name="テキスト ボックス 944"/>
              <p:cNvSpPr txBox="1"/>
              <p:nvPr/>
            </p:nvSpPr>
            <p:spPr>
              <a:xfrm>
                <a:off x="107657" y="2051797"/>
                <a:ext cx="419199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9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58</a:t>
                </a:r>
                <a:endParaRPr kumimoji="1" lang="ja-JP" altLang="en-US" sz="9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946" name="テキスト ボックス 330"/>
              <p:cNvSpPr txBox="1">
                <a:spLocks noChangeArrowheads="1"/>
              </p:cNvSpPr>
              <p:nvPr/>
            </p:nvSpPr>
            <p:spPr bwMode="auto">
              <a:xfrm>
                <a:off x="117120" y="2213412"/>
                <a:ext cx="416139" cy="2434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0651" tIns="35321" rIns="70651" bIns="35321">
                <a:spAutoFit/>
              </a:bodyPr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ts val="15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charset="0"/>
                    <a:ea typeface="ＭＳ Ｐゴシック" charset="-128"/>
                    <a:cs typeface="+mn-cs"/>
                  </a:rPr>
                  <a:t> </a:t>
                </a:r>
                <a:r>
                  <a:rPr kumimoji="1" lang="ja-JP" altLang="en-US" sz="10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charset="0"/>
                    <a:ea typeface="ＭＳ Ｐゴシック" charset="-128"/>
                    <a:cs typeface="+mn-cs"/>
                  </a:rPr>
                  <a:t>２８</a:t>
                </a:r>
                <a:endParaRPr kumimoji="1" lang="ja-JP" alt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charset="0"/>
                  <a:ea typeface="ＭＳ Ｐゴシック" charset="-128"/>
                  <a:cs typeface="+mn-cs"/>
                </a:endParaRPr>
              </a:p>
            </p:txBody>
          </p:sp>
        </p:grpSp>
      </p:grpSp>
      <p:grpSp>
        <p:nvGrpSpPr>
          <p:cNvPr id="947" name="グループ化 946"/>
          <p:cNvGrpSpPr/>
          <p:nvPr/>
        </p:nvGrpSpPr>
        <p:grpSpPr>
          <a:xfrm>
            <a:off x="5412155" y="1866118"/>
            <a:ext cx="425602" cy="405045"/>
            <a:chOff x="107657" y="2051797"/>
            <a:chExt cx="425602" cy="405045"/>
          </a:xfrm>
        </p:grpSpPr>
        <p:sp>
          <p:nvSpPr>
            <p:cNvPr id="948" name="円柱 947"/>
            <p:cNvSpPr/>
            <p:nvPr/>
          </p:nvSpPr>
          <p:spPr>
            <a:xfrm>
              <a:off x="174447" y="2211645"/>
              <a:ext cx="285620" cy="227245"/>
            </a:xfrm>
            <a:prstGeom prst="can">
              <a:avLst>
                <a:gd name="adj" fmla="val 18293"/>
              </a:avLst>
            </a:prstGeom>
            <a:solidFill>
              <a:srgbClr val="00B05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ts val="2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grpSp>
          <p:nvGrpSpPr>
            <p:cNvPr id="949" name="グループ化 948"/>
            <p:cNvGrpSpPr/>
            <p:nvPr/>
          </p:nvGrpSpPr>
          <p:grpSpPr>
            <a:xfrm>
              <a:off x="107657" y="2051797"/>
              <a:ext cx="425602" cy="405045"/>
              <a:chOff x="107657" y="2051797"/>
              <a:chExt cx="425602" cy="405045"/>
            </a:xfrm>
          </p:grpSpPr>
          <p:sp>
            <p:nvSpPr>
              <p:cNvPr id="950" name="テキスト ボックス 949"/>
              <p:cNvSpPr txBox="1"/>
              <p:nvPr/>
            </p:nvSpPr>
            <p:spPr>
              <a:xfrm>
                <a:off x="107657" y="2051797"/>
                <a:ext cx="419199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9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58</a:t>
                </a:r>
                <a:endParaRPr kumimoji="1" lang="ja-JP" altLang="en-US" sz="9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951" name="テキスト ボックス 330"/>
              <p:cNvSpPr txBox="1">
                <a:spLocks noChangeArrowheads="1"/>
              </p:cNvSpPr>
              <p:nvPr/>
            </p:nvSpPr>
            <p:spPr bwMode="auto">
              <a:xfrm>
                <a:off x="117120" y="2213412"/>
                <a:ext cx="416139" cy="2434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0651" tIns="35321" rIns="70651" bIns="35321">
                <a:spAutoFit/>
              </a:bodyPr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ts val="15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0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charset="0"/>
                    <a:ea typeface="ＭＳ Ｐゴシック" charset="-128"/>
                    <a:cs typeface="+mn-cs"/>
                  </a:rPr>
                  <a:t>２</a:t>
                </a:r>
                <a:r>
                  <a:rPr kumimoji="1" lang="ja-JP" altLang="en-US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charset="0"/>
                    <a:ea typeface="ＭＳ Ｐゴシック" charset="-128"/>
                    <a:cs typeface="+mn-cs"/>
                  </a:rPr>
                  <a:t>６</a:t>
                </a:r>
              </a:p>
            </p:txBody>
          </p:sp>
        </p:grpSp>
      </p:grpSp>
      <p:grpSp>
        <p:nvGrpSpPr>
          <p:cNvPr id="952" name="グループ化 951"/>
          <p:cNvGrpSpPr/>
          <p:nvPr/>
        </p:nvGrpSpPr>
        <p:grpSpPr>
          <a:xfrm>
            <a:off x="5781300" y="1865439"/>
            <a:ext cx="425602" cy="405045"/>
            <a:chOff x="107657" y="2051797"/>
            <a:chExt cx="425602" cy="405045"/>
          </a:xfrm>
        </p:grpSpPr>
        <p:sp>
          <p:nvSpPr>
            <p:cNvPr id="953" name="円柱 952"/>
            <p:cNvSpPr/>
            <p:nvPr/>
          </p:nvSpPr>
          <p:spPr>
            <a:xfrm>
              <a:off x="174447" y="2211645"/>
              <a:ext cx="285620" cy="227245"/>
            </a:xfrm>
            <a:prstGeom prst="can">
              <a:avLst>
                <a:gd name="adj" fmla="val 18293"/>
              </a:avLst>
            </a:prstGeom>
            <a:solidFill>
              <a:srgbClr val="00B05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ts val="2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grpSp>
          <p:nvGrpSpPr>
            <p:cNvPr id="954" name="グループ化 953"/>
            <p:cNvGrpSpPr/>
            <p:nvPr/>
          </p:nvGrpSpPr>
          <p:grpSpPr>
            <a:xfrm>
              <a:off x="107657" y="2051797"/>
              <a:ext cx="425602" cy="405045"/>
              <a:chOff x="107657" y="2051797"/>
              <a:chExt cx="425602" cy="405045"/>
            </a:xfrm>
          </p:grpSpPr>
          <p:sp>
            <p:nvSpPr>
              <p:cNvPr id="955" name="テキスト ボックス 954"/>
              <p:cNvSpPr txBox="1"/>
              <p:nvPr/>
            </p:nvSpPr>
            <p:spPr>
              <a:xfrm>
                <a:off x="107657" y="2051797"/>
                <a:ext cx="419199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9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91</a:t>
                </a:r>
                <a:endParaRPr kumimoji="1" lang="ja-JP" altLang="en-US" sz="9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956" name="テキスト ボックス 330"/>
              <p:cNvSpPr txBox="1">
                <a:spLocks noChangeArrowheads="1"/>
              </p:cNvSpPr>
              <p:nvPr/>
            </p:nvSpPr>
            <p:spPr bwMode="auto">
              <a:xfrm>
                <a:off x="117120" y="2213412"/>
                <a:ext cx="416139" cy="2434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0651" tIns="35321" rIns="70651" bIns="35321">
                <a:spAutoFit/>
              </a:bodyPr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ts val="15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0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charset="0"/>
                    <a:ea typeface="ＭＳ Ｐゴシック" charset="-128"/>
                    <a:cs typeface="+mn-cs"/>
                  </a:rPr>
                  <a:t>８</a:t>
                </a:r>
                <a:endParaRPr kumimoji="1" lang="ja-JP" alt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charset="0"/>
                  <a:ea typeface="ＭＳ Ｐゴシック" charset="-128"/>
                  <a:cs typeface="+mn-cs"/>
                </a:endParaRPr>
              </a:p>
            </p:txBody>
          </p:sp>
        </p:grpSp>
      </p:grpSp>
      <p:sp>
        <p:nvSpPr>
          <p:cNvPr id="489" name="角丸四角形 488"/>
          <p:cNvSpPr/>
          <p:nvPr/>
        </p:nvSpPr>
        <p:spPr>
          <a:xfrm>
            <a:off x="7518285" y="5445031"/>
            <a:ext cx="354613" cy="380848"/>
          </a:xfrm>
          <a:prstGeom prst="roundRect">
            <a:avLst/>
          </a:prstGeom>
          <a:solidFill>
            <a:srgbClr val="FFFFCC"/>
          </a:solidFill>
          <a:ln w="190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90" name="角丸四角形 489"/>
          <p:cNvSpPr/>
          <p:nvPr/>
        </p:nvSpPr>
        <p:spPr>
          <a:xfrm>
            <a:off x="1386985" y="2259126"/>
            <a:ext cx="381754" cy="380848"/>
          </a:xfrm>
          <a:prstGeom prst="roundRect">
            <a:avLst/>
          </a:prstGeom>
          <a:solidFill>
            <a:srgbClr val="FFFFCC"/>
          </a:solidFill>
          <a:ln w="190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grpSp>
        <p:nvGrpSpPr>
          <p:cNvPr id="13" name="グループ化 12"/>
          <p:cNvGrpSpPr/>
          <p:nvPr/>
        </p:nvGrpSpPr>
        <p:grpSpPr>
          <a:xfrm>
            <a:off x="1368302" y="1775429"/>
            <a:ext cx="425602" cy="405045"/>
            <a:chOff x="107657" y="2051797"/>
            <a:chExt cx="425602" cy="405045"/>
          </a:xfrm>
        </p:grpSpPr>
        <p:sp>
          <p:nvSpPr>
            <p:cNvPr id="680" name="円柱 679"/>
            <p:cNvSpPr/>
            <p:nvPr/>
          </p:nvSpPr>
          <p:spPr>
            <a:xfrm>
              <a:off x="174447" y="2211645"/>
              <a:ext cx="285620" cy="227245"/>
            </a:xfrm>
            <a:prstGeom prst="can">
              <a:avLst>
                <a:gd name="adj" fmla="val 18293"/>
              </a:avLst>
            </a:prstGeom>
            <a:solidFill>
              <a:srgbClr val="00B0F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ts val="2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grpSp>
          <p:nvGrpSpPr>
            <p:cNvPr id="12" name="グループ化 11"/>
            <p:cNvGrpSpPr/>
            <p:nvPr/>
          </p:nvGrpSpPr>
          <p:grpSpPr>
            <a:xfrm>
              <a:off x="107657" y="2051797"/>
              <a:ext cx="425602" cy="405045"/>
              <a:chOff x="107657" y="2051797"/>
              <a:chExt cx="425602" cy="405045"/>
            </a:xfrm>
          </p:grpSpPr>
          <p:sp>
            <p:nvSpPr>
              <p:cNvPr id="681" name="テキスト ボックス 680"/>
              <p:cNvSpPr txBox="1"/>
              <p:nvPr/>
            </p:nvSpPr>
            <p:spPr>
              <a:xfrm>
                <a:off x="107657" y="2051797"/>
                <a:ext cx="419199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9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110</a:t>
                </a:r>
                <a:endParaRPr kumimoji="1" lang="ja-JP" altLang="en-US" sz="9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409" name="テキスト ボックス 330"/>
              <p:cNvSpPr txBox="1">
                <a:spLocks noChangeArrowheads="1"/>
              </p:cNvSpPr>
              <p:nvPr/>
            </p:nvSpPr>
            <p:spPr bwMode="auto">
              <a:xfrm>
                <a:off x="117120" y="2213412"/>
                <a:ext cx="416139" cy="2434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0651" tIns="35321" rIns="70651" bIns="35321">
                <a:spAutoFit/>
              </a:bodyPr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ts val="15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0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charset="0"/>
                    <a:ea typeface="ＭＳ Ｐゴシック" charset="-128"/>
                    <a:cs typeface="+mn-cs"/>
                  </a:rPr>
                  <a:t>３２</a:t>
                </a:r>
                <a:endParaRPr kumimoji="1" lang="ja-JP" alt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charset="0"/>
                  <a:ea typeface="ＭＳ Ｐゴシック" charset="-128"/>
                  <a:cs typeface="+mn-cs"/>
                </a:endParaRPr>
              </a:p>
            </p:txBody>
          </p:sp>
        </p:grpSp>
      </p:grpSp>
      <p:grpSp>
        <p:nvGrpSpPr>
          <p:cNvPr id="724" name="グループ化 723"/>
          <p:cNvGrpSpPr/>
          <p:nvPr/>
        </p:nvGrpSpPr>
        <p:grpSpPr>
          <a:xfrm>
            <a:off x="1737088" y="1775429"/>
            <a:ext cx="425602" cy="405045"/>
            <a:chOff x="107657" y="2051797"/>
            <a:chExt cx="425602" cy="405045"/>
          </a:xfrm>
        </p:grpSpPr>
        <p:sp>
          <p:nvSpPr>
            <p:cNvPr id="725" name="円柱 724"/>
            <p:cNvSpPr/>
            <p:nvPr/>
          </p:nvSpPr>
          <p:spPr>
            <a:xfrm>
              <a:off x="174447" y="2211645"/>
              <a:ext cx="285620" cy="227245"/>
            </a:xfrm>
            <a:prstGeom prst="can">
              <a:avLst>
                <a:gd name="adj" fmla="val 18293"/>
              </a:avLst>
            </a:prstGeom>
            <a:solidFill>
              <a:srgbClr val="00B0F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ts val="2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grpSp>
          <p:nvGrpSpPr>
            <p:cNvPr id="726" name="グループ化 725"/>
            <p:cNvGrpSpPr/>
            <p:nvPr/>
          </p:nvGrpSpPr>
          <p:grpSpPr>
            <a:xfrm>
              <a:off x="107657" y="2051797"/>
              <a:ext cx="425602" cy="405045"/>
              <a:chOff x="107657" y="2051797"/>
              <a:chExt cx="425602" cy="405045"/>
            </a:xfrm>
          </p:grpSpPr>
          <p:sp>
            <p:nvSpPr>
              <p:cNvPr id="727" name="テキスト ボックス 726"/>
              <p:cNvSpPr txBox="1"/>
              <p:nvPr/>
            </p:nvSpPr>
            <p:spPr>
              <a:xfrm>
                <a:off x="107657" y="2051797"/>
                <a:ext cx="419199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9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110</a:t>
                </a:r>
                <a:endParaRPr kumimoji="1" lang="ja-JP" altLang="en-US" sz="9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728" name="テキスト ボックス 330"/>
              <p:cNvSpPr txBox="1">
                <a:spLocks noChangeArrowheads="1"/>
              </p:cNvSpPr>
              <p:nvPr/>
            </p:nvSpPr>
            <p:spPr bwMode="auto">
              <a:xfrm>
                <a:off x="117120" y="2213412"/>
                <a:ext cx="416139" cy="2434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0651" tIns="35321" rIns="70651" bIns="35321">
                <a:spAutoFit/>
              </a:bodyPr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ts val="15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0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charset="0"/>
                    <a:ea typeface="ＭＳ Ｐゴシック" charset="-128"/>
                    <a:cs typeface="+mn-cs"/>
                  </a:rPr>
                  <a:t>２７</a:t>
                </a:r>
                <a:endParaRPr kumimoji="1" lang="ja-JP" alt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charset="0"/>
                  <a:ea typeface="ＭＳ Ｐゴシック" charset="-128"/>
                  <a:cs typeface="+mn-cs"/>
                </a:endParaRPr>
              </a:p>
            </p:txBody>
          </p:sp>
        </p:grpSp>
      </p:grpSp>
      <p:grpSp>
        <p:nvGrpSpPr>
          <p:cNvPr id="729" name="グループ化 728"/>
          <p:cNvGrpSpPr/>
          <p:nvPr/>
        </p:nvGrpSpPr>
        <p:grpSpPr>
          <a:xfrm>
            <a:off x="2108280" y="1775429"/>
            <a:ext cx="425602" cy="405045"/>
            <a:chOff x="107657" y="2051797"/>
            <a:chExt cx="425602" cy="405045"/>
          </a:xfrm>
        </p:grpSpPr>
        <p:sp>
          <p:nvSpPr>
            <p:cNvPr id="730" name="円柱 729"/>
            <p:cNvSpPr/>
            <p:nvPr/>
          </p:nvSpPr>
          <p:spPr>
            <a:xfrm>
              <a:off x="174447" y="2211645"/>
              <a:ext cx="285620" cy="227245"/>
            </a:xfrm>
            <a:prstGeom prst="can">
              <a:avLst>
                <a:gd name="adj" fmla="val 18293"/>
              </a:avLst>
            </a:prstGeom>
            <a:solidFill>
              <a:srgbClr val="00B0F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ts val="2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grpSp>
          <p:nvGrpSpPr>
            <p:cNvPr id="731" name="グループ化 730"/>
            <p:cNvGrpSpPr/>
            <p:nvPr/>
          </p:nvGrpSpPr>
          <p:grpSpPr>
            <a:xfrm>
              <a:off x="107657" y="2051797"/>
              <a:ext cx="425602" cy="405045"/>
              <a:chOff x="107657" y="2051797"/>
              <a:chExt cx="425602" cy="405045"/>
            </a:xfrm>
          </p:grpSpPr>
          <p:sp>
            <p:nvSpPr>
              <p:cNvPr id="732" name="テキスト ボックス 731"/>
              <p:cNvSpPr txBox="1"/>
              <p:nvPr/>
            </p:nvSpPr>
            <p:spPr>
              <a:xfrm>
                <a:off x="107657" y="2051797"/>
                <a:ext cx="419199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9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110</a:t>
                </a:r>
                <a:endParaRPr kumimoji="1" lang="ja-JP" altLang="en-US" sz="9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733" name="テキスト ボックス 330"/>
              <p:cNvSpPr txBox="1">
                <a:spLocks noChangeArrowheads="1"/>
              </p:cNvSpPr>
              <p:nvPr/>
            </p:nvSpPr>
            <p:spPr bwMode="auto">
              <a:xfrm>
                <a:off x="117120" y="2213412"/>
                <a:ext cx="416139" cy="2434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0651" tIns="35321" rIns="70651" bIns="35321">
                <a:spAutoFit/>
              </a:bodyPr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ts val="15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0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charset="0"/>
                    <a:ea typeface="ＭＳ Ｐゴシック" charset="-128"/>
                    <a:cs typeface="+mn-cs"/>
                  </a:rPr>
                  <a:t>２４</a:t>
                </a:r>
                <a:endParaRPr kumimoji="1" lang="ja-JP" alt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charset="0"/>
                  <a:ea typeface="ＭＳ Ｐゴシック" charset="-128"/>
                  <a:cs typeface="+mn-cs"/>
                </a:endParaRPr>
              </a:p>
            </p:txBody>
          </p:sp>
        </p:grpSp>
      </p:grpSp>
      <p:grpSp>
        <p:nvGrpSpPr>
          <p:cNvPr id="734" name="グループ化 733"/>
          <p:cNvGrpSpPr/>
          <p:nvPr/>
        </p:nvGrpSpPr>
        <p:grpSpPr>
          <a:xfrm>
            <a:off x="2478269" y="1775429"/>
            <a:ext cx="425602" cy="405045"/>
            <a:chOff x="107657" y="2051797"/>
            <a:chExt cx="425602" cy="405045"/>
          </a:xfrm>
        </p:grpSpPr>
        <p:sp>
          <p:nvSpPr>
            <p:cNvPr id="735" name="円柱 734"/>
            <p:cNvSpPr/>
            <p:nvPr/>
          </p:nvSpPr>
          <p:spPr>
            <a:xfrm>
              <a:off x="174447" y="2211645"/>
              <a:ext cx="285620" cy="227245"/>
            </a:xfrm>
            <a:prstGeom prst="can">
              <a:avLst>
                <a:gd name="adj" fmla="val 18293"/>
              </a:avLst>
            </a:prstGeom>
            <a:solidFill>
              <a:srgbClr val="00B0F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ts val="2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grpSp>
          <p:nvGrpSpPr>
            <p:cNvPr id="736" name="グループ化 735"/>
            <p:cNvGrpSpPr/>
            <p:nvPr/>
          </p:nvGrpSpPr>
          <p:grpSpPr>
            <a:xfrm>
              <a:off x="107657" y="2051797"/>
              <a:ext cx="425602" cy="405045"/>
              <a:chOff x="107657" y="2051797"/>
              <a:chExt cx="425602" cy="405045"/>
            </a:xfrm>
          </p:grpSpPr>
          <p:sp>
            <p:nvSpPr>
              <p:cNvPr id="737" name="テキスト ボックス 736"/>
              <p:cNvSpPr txBox="1"/>
              <p:nvPr/>
            </p:nvSpPr>
            <p:spPr>
              <a:xfrm>
                <a:off x="107657" y="2051797"/>
                <a:ext cx="419199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9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110</a:t>
                </a:r>
                <a:endParaRPr kumimoji="1" lang="ja-JP" altLang="en-US" sz="9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738" name="テキスト ボックス 330"/>
              <p:cNvSpPr txBox="1">
                <a:spLocks noChangeArrowheads="1"/>
              </p:cNvSpPr>
              <p:nvPr/>
            </p:nvSpPr>
            <p:spPr bwMode="auto">
              <a:xfrm>
                <a:off x="117120" y="2213412"/>
                <a:ext cx="416139" cy="2434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0651" tIns="35321" rIns="70651" bIns="35321">
                <a:spAutoFit/>
              </a:bodyPr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ts val="15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0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charset="0"/>
                    <a:ea typeface="ＭＳ Ｐゴシック" charset="-128"/>
                    <a:cs typeface="+mn-cs"/>
                  </a:rPr>
                  <a:t>２３</a:t>
                </a:r>
                <a:endParaRPr kumimoji="1" lang="ja-JP" alt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charset="0"/>
                  <a:ea typeface="ＭＳ Ｐゴシック" charset="-128"/>
                  <a:cs typeface="+mn-cs"/>
                </a:endParaRPr>
              </a:p>
            </p:txBody>
          </p:sp>
        </p:grpSp>
      </p:grpSp>
      <p:grpSp>
        <p:nvGrpSpPr>
          <p:cNvPr id="739" name="グループ化 738"/>
          <p:cNvGrpSpPr/>
          <p:nvPr/>
        </p:nvGrpSpPr>
        <p:grpSpPr>
          <a:xfrm>
            <a:off x="2848258" y="1775429"/>
            <a:ext cx="425602" cy="405045"/>
            <a:chOff x="107657" y="2051797"/>
            <a:chExt cx="425602" cy="405045"/>
          </a:xfrm>
        </p:grpSpPr>
        <p:sp>
          <p:nvSpPr>
            <p:cNvPr id="740" name="円柱 739"/>
            <p:cNvSpPr/>
            <p:nvPr/>
          </p:nvSpPr>
          <p:spPr>
            <a:xfrm>
              <a:off x="174447" y="2211645"/>
              <a:ext cx="285620" cy="227245"/>
            </a:xfrm>
            <a:prstGeom prst="can">
              <a:avLst>
                <a:gd name="adj" fmla="val 18293"/>
              </a:avLst>
            </a:prstGeom>
            <a:solidFill>
              <a:srgbClr val="00B0F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ts val="2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grpSp>
          <p:nvGrpSpPr>
            <p:cNvPr id="741" name="グループ化 740"/>
            <p:cNvGrpSpPr/>
            <p:nvPr/>
          </p:nvGrpSpPr>
          <p:grpSpPr>
            <a:xfrm>
              <a:off x="107657" y="2051797"/>
              <a:ext cx="425602" cy="405045"/>
              <a:chOff x="107657" y="2051797"/>
              <a:chExt cx="425602" cy="405045"/>
            </a:xfrm>
          </p:grpSpPr>
          <p:sp>
            <p:nvSpPr>
              <p:cNvPr id="742" name="テキスト ボックス 741"/>
              <p:cNvSpPr txBox="1"/>
              <p:nvPr/>
            </p:nvSpPr>
            <p:spPr>
              <a:xfrm>
                <a:off x="107657" y="2051797"/>
                <a:ext cx="419199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9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110</a:t>
                </a:r>
                <a:endParaRPr kumimoji="1" lang="ja-JP" altLang="en-US" sz="9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743" name="テキスト ボックス 330"/>
              <p:cNvSpPr txBox="1">
                <a:spLocks noChangeArrowheads="1"/>
              </p:cNvSpPr>
              <p:nvPr/>
            </p:nvSpPr>
            <p:spPr bwMode="auto">
              <a:xfrm>
                <a:off x="117120" y="2213412"/>
                <a:ext cx="416139" cy="2434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0651" tIns="35321" rIns="70651" bIns="35321">
                <a:spAutoFit/>
              </a:bodyPr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ts val="15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0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charset="0"/>
                    <a:ea typeface="ＭＳ Ｐゴシック" charset="-128"/>
                    <a:cs typeface="+mn-cs"/>
                  </a:rPr>
                  <a:t>２７</a:t>
                </a:r>
                <a:endParaRPr kumimoji="1" lang="ja-JP" alt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charset="0"/>
                  <a:ea typeface="ＭＳ Ｐゴシック" charset="-128"/>
                  <a:cs typeface="+mn-cs"/>
                </a:endParaRPr>
              </a:p>
            </p:txBody>
          </p:sp>
        </p:grpSp>
      </p:grpSp>
      <p:grpSp>
        <p:nvGrpSpPr>
          <p:cNvPr id="786" name="グループ化 785"/>
          <p:cNvGrpSpPr/>
          <p:nvPr/>
        </p:nvGrpSpPr>
        <p:grpSpPr>
          <a:xfrm>
            <a:off x="1361705" y="5430218"/>
            <a:ext cx="425602" cy="405045"/>
            <a:chOff x="107657" y="2051797"/>
            <a:chExt cx="425602" cy="405045"/>
          </a:xfrm>
        </p:grpSpPr>
        <p:sp>
          <p:nvSpPr>
            <p:cNvPr id="787" name="円柱 786"/>
            <p:cNvSpPr/>
            <p:nvPr/>
          </p:nvSpPr>
          <p:spPr>
            <a:xfrm>
              <a:off x="174447" y="2211645"/>
              <a:ext cx="285620" cy="227245"/>
            </a:xfrm>
            <a:prstGeom prst="can">
              <a:avLst>
                <a:gd name="adj" fmla="val 18293"/>
              </a:avLst>
            </a:prstGeom>
            <a:solidFill>
              <a:srgbClr val="00B05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ts val="2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grpSp>
          <p:nvGrpSpPr>
            <p:cNvPr id="788" name="グループ化 787"/>
            <p:cNvGrpSpPr/>
            <p:nvPr/>
          </p:nvGrpSpPr>
          <p:grpSpPr>
            <a:xfrm>
              <a:off x="107657" y="2051797"/>
              <a:ext cx="425602" cy="405045"/>
              <a:chOff x="107657" y="2051797"/>
              <a:chExt cx="425602" cy="405045"/>
            </a:xfrm>
          </p:grpSpPr>
          <p:sp>
            <p:nvSpPr>
              <p:cNvPr id="789" name="テキスト ボックス 788"/>
              <p:cNvSpPr txBox="1"/>
              <p:nvPr/>
            </p:nvSpPr>
            <p:spPr>
              <a:xfrm>
                <a:off x="107657" y="2051797"/>
                <a:ext cx="419199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9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56</a:t>
                </a:r>
                <a:endParaRPr kumimoji="1" lang="ja-JP" altLang="en-US" sz="9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790" name="テキスト ボックス 330"/>
              <p:cNvSpPr txBox="1">
                <a:spLocks noChangeArrowheads="1"/>
              </p:cNvSpPr>
              <p:nvPr/>
            </p:nvSpPr>
            <p:spPr bwMode="auto">
              <a:xfrm>
                <a:off x="117120" y="2213412"/>
                <a:ext cx="416139" cy="2434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0651" tIns="35321" rIns="70651" bIns="35321">
                <a:spAutoFit/>
              </a:bodyPr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ts val="15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0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charset="0"/>
                    <a:ea typeface="ＭＳ Ｐゴシック" charset="-128"/>
                    <a:cs typeface="+mn-cs"/>
                  </a:rPr>
                  <a:t>３７</a:t>
                </a:r>
                <a:endParaRPr kumimoji="1" lang="ja-JP" alt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charset="0"/>
                  <a:ea typeface="ＭＳ Ｐゴシック" charset="-128"/>
                  <a:cs typeface="+mn-cs"/>
                </a:endParaRPr>
              </a:p>
            </p:txBody>
          </p:sp>
        </p:grpSp>
      </p:grpSp>
      <p:grpSp>
        <p:nvGrpSpPr>
          <p:cNvPr id="841" name="グループ化 840"/>
          <p:cNvGrpSpPr/>
          <p:nvPr/>
        </p:nvGrpSpPr>
        <p:grpSpPr>
          <a:xfrm>
            <a:off x="1730850" y="4871390"/>
            <a:ext cx="419199" cy="387093"/>
            <a:chOff x="107657" y="2051797"/>
            <a:chExt cx="419199" cy="387093"/>
          </a:xfrm>
        </p:grpSpPr>
        <p:sp>
          <p:nvSpPr>
            <p:cNvPr id="842" name="円柱 841"/>
            <p:cNvSpPr/>
            <p:nvPr/>
          </p:nvSpPr>
          <p:spPr>
            <a:xfrm>
              <a:off x="174447" y="2211645"/>
              <a:ext cx="285620" cy="227245"/>
            </a:xfrm>
            <a:prstGeom prst="can">
              <a:avLst>
                <a:gd name="adj" fmla="val 18293"/>
              </a:avLst>
            </a:prstGeom>
            <a:solidFill>
              <a:schemeClr val="accent5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ts val="2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844" name="テキスト ボックス 843"/>
            <p:cNvSpPr txBox="1"/>
            <p:nvPr/>
          </p:nvSpPr>
          <p:spPr>
            <a:xfrm>
              <a:off x="107657" y="2051797"/>
              <a:ext cx="419199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900" b="1" i="1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137</a:t>
              </a:r>
              <a:endParaRPr kumimoji="1" lang="ja-JP" altLang="en-US" sz="900" b="1" i="1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901" name="グループ化 900"/>
          <p:cNvGrpSpPr/>
          <p:nvPr/>
        </p:nvGrpSpPr>
        <p:grpSpPr>
          <a:xfrm>
            <a:off x="1737088" y="3241000"/>
            <a:ext cx="425602" cy="405045"/>
            <a:chOff x="107657" y="2051797"/>
            <a:chExt cx="425602" cy="405045"/>
          </a:xfrm>
        </p:grpSpPr>
        <p:sp>
          <p:nvSpPr>
            <p:cNvPr id="902" name="円柱 901"/>
            <p:cNvSpPr/>
            <p:nvPr/>
          </p:nvSpPr>
          <p:spPr>
            <a:xfrm>
              <a:off x="174447" y="2211645"/>
              <a:ext cx="285620" cy="227245"/>
            </a:xfrm>
            <a:prstGeom prst="can">
              <a:avLst>
                <a:gd name="adj" fmla="val 18293"/>
              </a:avLst>
            </a:prstGeom>
            <a:solidFill>
              <a:srgbClr val="00B05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ts val="2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grpSp>
          <p:nvGrpSpPr>
            <p:cNvPr id="903" name="グループ化 902"/>
            <p:cNvGrpSpPr/>
            <p:nvPr/>
          </p:nvGrpSpPr>
          <p:grpSpPr>
            <a:xfrm>
              <a:off x="107657" y="2051797"/>
              <a:ext cx="425602" cy="405045"/>
              <a:chOff x="107657" y="2051797"/>
              <a:chExt cx="425602" cy="405045"/>
            </a:xfrm>
          </p:grpSpPr>
          <p:sp>
            <p:nvSpPr>
              <p:cNvPr id="904" name="テキスト ボックス 903"/>
              <p:cNvSpPr txBox="1"/>
              <p:nvPr/>
            </p:nvSpPr>
            <p:spPr>
              <a:xfrm>
                <a:off x="107657" y="2051797"/>
                <a:ext cx="419199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9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83</a:t>
                </a:r>
                <a:endParaRPr kumimoji="1" lang="ja-JP" altLang="en-US" sz="9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905" name="テキスト ボックス 330"/>
              <p:cNvSpPr txBox="1">
                <a:spLocks noChangeArrowheads="1"/>
              </p:cNvSpPr>
              <p:nvPr/>
            </p:nvSpPr>
            <p:spPr bwMode="auto">
              <a:xfrm>
                <a:off x="117120" y="2213412"/>
                <a:ext cx="416139" cy="2434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0651" tIns="35321" rIns="70651" bIns="35321">
                <a:spAutoFit/>
              </a:bodyPr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ts val="15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charset="0"/>
                    <a:ea typeface="ＭＳ Ｐゴシック" charset="-128"/>
                    <a:cs typeface="+mn-cs"/>
                  </a:rPr>
                  <a:t> </a:t>
                </a:r>
                <a:r>
                  <a:rPr kumimoji="1" lang="ja-JP" altLang="en-US" sz="10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charset="0"/>
                    <a:ea typeface="ＭＳ Ｐゴシック" charset="-128"/>
                    <a:cs typeface="+mn-cs"/>
                  </a:rPr>
                  <a:t>４１</a:t>
                </a:r>
                <a:endParaRPr kumimoji="1" lang="ja-JP" alt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charset="0"/>
                  <a:ea typeface="ＭＳ Ｐゴシック" charset="-128"/>
                  <a:cs typeface="+mn-cs"/>
                </a:endParaRPr>
              </a:p>
            </p:txBody>
          </p:sp>
        </p:grpSp>
      </p:grpSp>
      <p:grpSp>
        <p:nvGrpSpPr>
          <p:cNvPr id="931" name="グループ化 930"/>
          <p:cNvGrpSpPr/>
          <p:nvPr/>
        </p:nvGrpSpPr>
        <p:grpSpPr>
          <a:xfrm>
            <a:off x="989694" y="2224513"/>
            <a:ext cx="425602" cy="405045"/>
            <a:chOff x="107657" y="2051797"/>
            <a:chExt cx="425602" cy="405045"/>
          </a:xfrm>
        </p:grpSpPr>
        <p:sp>
          <p:nvSpPr>
            <p:cNvPr id="932" name="円柱 931"/>
            <p:cNvSpPr/>
            <p:nvPr/>
          </p:nvSpPr>
          <p:spPr>
            <a:xfrm>
              <a:off x="174447" y="2211645"/>
              <a:ext cx="285620" cy="227245"/>
            </a:xfrm>
            <a:prstGeom prst="can">
              <a:avLst>
                <a:gd name="adj" fmla="val 18293"/>
              </a:avLst>
            </a:prstGeom>
            <a:solidFill>
              <a:srgbClr val="00B0F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ts val="2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grpSp>
          <p:nvGrpSpPr>
            <p:cNvPr id="933" name="グループ化 932"/>
            <p:cNvGrpSpPr/>
            <p:nvPr/>
          </p:nvGrpSpPr>
          <p:grpSpPr>
            <a:xfrm>
              <a:off x="107657" y="2051797"/>
              <a:ext cx="425602" cy="405045"/>
              <a:chOff x="107657" y="2051797"/>
              <a:chExt cx="425602" cy="405045"/>
            </a:xfrm>
          </p:grpSpPr>
          <p:sp>
            <p:nvSpPr>
              <p:cNvPr id="934" name="テキスト ボックス 933"/>
              <p:cNvSpPr txBox="1"/>
              <p:nvPr/>
            </p:nvSpPr>
            <p:spPr>
              <a:xfrm>
                <a:off x="107657" y="2051797"/>
                <a:ext cx="419199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9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54</a:t>
                </a:r>
                <a:endParaRPr kumimoji="1" lang="ja-JP" altLang="en-US" sz="9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935" name="テキスト ボックス 330"/>
              <p:cNvSpPr txBox="1">
                <a:spLocks noChangeArrowheads="1"/>
              </p:cNvSpPr>
              <p:nvPr/>
            </p:nvSpPr>
            <p:spPr bwMode="auto">
              <a:xfrm>
                <a:off x="117120" y="2213412"/>
                <a:ext cx="416139" cy="2434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0651" tIns="35321" rIns="70651" bIns="35321">
                <a:spAutoFit/>
              </a:bodyPr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ts val="15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charset="0"/>
                    <a:ea typeface="ＭＳ Ｐゴシック" charset="-128"/>
                    <a:cs typeface="+mn-cs"/>
                  </a:rPr>
                  <a:t> </a:t>
                </a:r>
                <a:r>
                  <a:rPr kumimoji="1" lang="ja-JP" altLang="en-US" sz="10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charset="0"/>
                    <a:ea typeface="ＭＳ Ｐゴシック" charset="-128"/>
                    <a:cs typeface="+mn-cs"/>
                  </a:rPr>
                  <a:t>２４</a:t>
                </a:r>
                <a:endParaRPr kumimoji="1" lang="ja-JP" alt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charset="0"/>
                  <a:ea typeface="ＭＳ Ｐゴシック" charset="-128"/>
                  <a:cs typeface="+mn-cs"/>
                </a:endParaRPr>
              </a:p>
            </p:txBody>
          </p:sp>
        </p:grpSp>
      </p:grpSp>
      <p:grpSp>
        <p:nvGrpSpPr>
          <p:cNvPr id="936" name="グループ化 935"/>
          <p:cNvGrpSpPr/>
          <p:nvPr/>
        </p:nvGrpSpPr>
        <p:grpSpPr>
          <a:xfrm>
            <a:off x="1368047" y="2224513"/>
            <a:ext cx="425602" cy="405045"/>
            <a:chOff x="107657" y="2051797"/>
            <a:chExt cx="425602" cy="405045"/>
          </a:xfrm>
        </p:grpSpPr>
        <p:sp>
          <p:nvSpPr>
            <p:cNvPr id="937" name="円柱 936"/>
            <p:cNvSpPr/>
            <p:nvPr/>
          </p:nvSpPr>
          <p:spPr>
            <a:xfrm>
              <a:off x="174447" y="2211645"/>
              <a:ext cx="285620" cy="227245"/>
            </a:xfrm>
            <a:prstGeom prst="can">
              <a:avLst>
                <a:gd name="adj" fmla="val 18293"/>
              </a:avLst>
            </a:prstGeom>
            <a:solidFill>
              <a:schemeClr val="accent5">
                <a:lumMod val="40000"/>
                <a:lumOff val="6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ts val="2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grpSp>
          <p:nvGrpSpPr>
            <p:cNvPr id="938" name="グループ化 937"/>
            <p:cNvGrpSpPr/>
            <p:nvPr/>
          </p:nvGrpSpPr>
          <p:grpSpPr>
            <a:xfrm>
              <a:off x="107657" y="2051797"/>
              <a:ext cx="425602" cy="405045"/>
              <a:chOff x="107657" y="2051797"/>
              <a:chExt cx="425602" cy="405045"/>
            </a:xfrm>
          </p:grpSpPr>
          <p:sp>
            <p:nvSpPr>
              <p:cNvPr id="939" name="テキスト ボックス 938"/>
              <p:cNvSpPr txBox="1"/>
              <p:nvPr/>
            </p:nvSpPr>
            <p:spPr>
              <a:xfrm>
                <a:off x="107657" y="2051797"/>
                <a:ext cx="419199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9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121</a:t>
                </a:r>
                <a:endParaRPr kumimoji="1" lang="ja-JP" altLang="en-US" sz="9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940" name="テキスト ボックス 330"/>
              <p:cNvSpPr txBox="1">
                <a:spLocks noChangeArrowheads="1"/>
              </p:cNvSpPr>
              <p:nvPr/>
            </p:nvSpPr>
            <p:spPr bwMode="auto">
              <a:xfrm>
                <a:off x="117120" y="2213412"/>
                <a:ext cx="416139" cy="2434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0651" tIns="35321" rIns="70651" bIns="35321">
                <a:spAutoFit/>
              </a:bodyPr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ts val="15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0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ＭＳ Ｐゴシック" charset="-128"/>
                    <a:cs typeface="+mn-cs"/>
                  </a:rPr>
                  <a:t>１２</a:t>
                </a:r>
                <a:endParaRPr kumimoji="1" lang="ja-JP" alt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charset="-128"/>
                  <a:cs typeface="+mn-cs"/>
                </a:endParaRPr>
              </a:p>
            </p:txBody>
          </p:sp>
        </p:grpSp>
      </p:grpSp>
      <p:grpSp>
        <p:nvGrpSpPr>
          <p:cNvPr id="2" name="グループ化 1"/>
          <p:cNvGrpSpPr/>
          <p:nvPr/>
        </p:nvGrpSpPr>
        <p:grpSpPr>
          <a:xfrm>
            <a:off x="989694" y="2719568"/>
            <a:ext cx="419199" cy="387093"/>
            <a:chOff x="989694" y="3190846"/>
            <a:chExt cx="419199" cy="387093"/>
          </a:xfrm>
        </p:grpSpPr>
        <p:grpSp>
          <p:nvGrpSpPr>
            <p:cNvPr id="911" name="グループ化 910"/>
            <p:cNvGrpSpPr/>
            <p:nvPr/>
          </p:nvGrpSpPr>
          <p:grpSpPr>
            <a:xfrm>
              <a:off x="989694" y="3190846"/>
              <a:ext cx="419199" cy="387093"/>
              <a:chOff x="107657" y="2051797"/>
              <a:chExt cx="419199" cy="387093"/>
            </a:xfrm>
          </p:grpSpPr>
          <p:sp>
            <p:nvSpPr>
              <p:cNvPr id="912" name="円柱 911"/>
              <p:cNvSpPr/>
              <p:nvPr/>
            </p:nvSpPr>
            <p:spPr>
              <a:xfrm>
                <a:off x="174447" y="2211645"/>
                <a:ext cx="285620" cy="227245"/>
              </a:xfrm>
              <a:prstGeom prst="can">
                <a:avLst>
                  <a:gd name="adj" fmla="val 18293"/>
                </a:avLst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ts val="2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914" name="テキスト ボックス 913"/>
              <p:cNvSpPr txBox="1"/>
              <p:nvPr/>
            </p:nvSpPr>
            <p:spPr>
              <a:xfrm>
                <a:off x="107657" y="2051797"/>
                <a:ext cx="419199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9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white">
                        <a:lumMod val="50000"/>
                      </a:prstClr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3</a:t>
                </a:r>
                <a:r>
                  <a:rPr kumimoji="1" lang="en-US" altLang="ja-JP" sz="9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white">
                        <a:lumMod val="50000"/>
                      </a:prstClr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6</a:t>
                </a:r>
                <a:endParaRPr kumimoji="1" lang="ja-JP" altLang="en-US" sz="900" b="1" i="1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</p:grpSp>
        <p:cxnSp>
          <p:nvCxnSpPr>
            <p:cNvPr id="17" name="直線コネクタ 16"/>
            <p:cNvCxnSpPr/>
            <p:nvPr/>
          </p:nvCxnSpPr>
          <p:spPr>
            <a:xfrm>
              <a:off x="1062038" y="3378994"/>
              <a:ext cx="273843" cy="180975"/>
            </a:xfrm>
            <a:prstGeom prst="line">
              <a:avLst/>
            </a:prstGeom>
            <a:ln w="254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7" name="直線コネクタ 1086"/>
            <p:cNvCxnSpPr/>
            <p:nvPr/>
          </p:nvCxnSpPr>
          <p:spPr>
            <a:xfrm flipV="1">
              <a:off x="1062038" y="3376614"/>
              <a:ext cx="271462" cy="180974"/>
            </a:xfrm>
            <a:prstGeom prst="line">
              <a:avLst/>
            </a:prstGeom>
            <a:ln w="254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5" name="グループ化 334"/>
          <p:cNvGrpSpPr/>
          <p:nvPr/>
        </p:nvGrpSpPr>
        <p:grpSpPr>
          <a:xfrm>
            <a:off x="989694" y="3244248"/>
            <a:ext cx="419199" cy="387093"/>
            <a:chOff x="989694" y="3190846"/>
            <a:chExt cx="419199" cy="387093"/>
          </a:xfrm>
        </p:grpSpPr>
        <p:grpSp>
          <p:nvGrpSpPr>
            <p:cNvPr id="336" name="グループ化 335"/>
            <p:cNvGrpSpPr/>
            <p:nvPr/>
          </p:nvGrpSpPr>
          <p:grpSpPr>
            <a:xfrm>
              <a:off x="989694" y="3190846"/>
              <a:ext cx="419199" cy="387093"/>
              <a:chOff x="107657" y="2051797"/>
              <a:chExt cx="419199" cy="387093"/>
            </a:xfrm>
          </p:grpSpPr>
          <p:sp>
            <p:nvSpPr>
              <p:cNvPr id="340" name="円柱 339"/>
              <p:cNvSpPr/>
              <p:nvPr/>
            </p:nvSpPr>
            <p:spPr>
              <a:xfrm>
                <a:off x="174447" y="2211645"/>
                <a:ext cx="285620" cy="227245"/>
              </a:xfrm>
              <a:prstGeom prst="can">
                <a:avLst>
                  <a:gd name="adj" fmla="val 18293"/>
                </a:avLst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ts val="2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341" name="テキスト ボックス 340"/>
              <p:cNvSpPr txBox="1"/>
              <p:nvPr/>
            </p:nvSpPr>
            <p:spPr>
              <a:xfrm>
                <a:off x="107657" y="2051797"/>
                <a:ext cx="419199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9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white">
                        <a:lumMod val="50000"/>
                      </a:prstClr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3</a:t>
                </a:r>
                <a:r>
                  <a:rPr kumimoji="1" lang="en-US" altLang="ja-JP" sz="9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white">
                        <a:lumMod val="50000"/>
                      </a:prstClr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4</a:t>
                </a:r>
                <a:endParaRPr kumimoji="1" lang="ja-JP" altLang="en-US" sz="900" b="1" i="1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</p:grpSp>
        <p:cxnSp>
          <p:nvCxnSpPr>
            <p:cNvPr id="338" name="直線コネクタ 337"/>
            <p:cNvCxnSpPr/>
            <p:nvPr/>
          </p:nvCxnSpPr>
          <p:spPr>
            <a:xfrm>
              <a:off x="1062038" y="3378994"/>
              <a:ext cx="273843" cy="180975"/>
            </a:xfrm>
            <a:prstGeom prst="line">
              <a:avLst/>
            </a:prstGeom>
            <a:ln w="254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9" name="直線コネクタ 338"/>
            <p:cNvCxnSpPr/>
            <p:nvPr/>
          </p:nvCxnSpPr>
          <p:spPr>
            <a:xfrm flipV="1">
              <a:off x="1062038" y="3376614"/>
              <a:ext cx="271462" cy="180974"/>
            </a:xfrm>
            <a:prstGeom prst="line">
              <a:avLst/>
            </a:prstGeom>
            <a:ln w="254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2" name="グループ化 341"/>
          <p:cNvGrpSpPr/>
          <p:nvPr/>
        </p:nvGrpSpPr>
        <p:grpSpPr>
          <a:xfrm>
            <a:off x="1361705" y="3244248"/>
            <a:ext cx="419199" cy="387093"/>
            <a:chOff x="989694" y="3190846"/>
            <a:chExt cx="419199" cy="387093"/>
          </a:xfrm>
        </p:grpSpPr>
        <p:grpSp>
          <p:nvGrpSpPr>
            <p:cNvPr id="343" name="グループ化 342"/>
            <p:cNvGrpSpPr/>
            <p:nvPr/>
          </p:nvGrpSpPr>
          <p:grpSpPr>
            <a:xfrm>
              <a:off x="989694" y="3190846"/>
              <a:ext cx="419199" cy="387093"/>
              <a:chOff x="107657" y="2051797"/>
              <a:chExt cx="419199" cy="387093"/>
            </a:xfrm>
          </p:grpSpPr>
          <p:sp>
            <p:nvSpPr>
              <p:cNvPr id="347" name="円柱 346"/>
              <p:cNvSpPr/>
              <p:nvPr/>
            </p:nvSpPr>
            <p:spPr>
              <a:xfrm>
                <a:off x="174447" y="2211645"/>
                <a:ext cx="285620" cy="227245"/>
              </a:xfrm>
              <a:prstGeom prst="can">
                <a:avLst>
                  <a:gd name="adj" fmla="val 18293"/>
                </a:avLst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ts val="2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349" name="テキスト ボックス 348"/>
              <p:cNvSpPr txBox="1"/>
              <p:nvPr/>
            </p:nvSpPr>
            <p:spPr>
              <a:xfrm>
                <a:off x="107657" y="2051797"/>
                <a:ext cx="419199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9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white">
                        <a:lumMod val="50000"/>
                      </a:prstClr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50</a:t>
                </a:r>
                <a:endParaRPr kumimoji="1" lang="ja-JP" altLang="en-US" sz="900" b="1" i="1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</p:grpSp>
        <p:cxnSp>
          <p:nvCxnSpPr>
            <p:cNvPr id="344" name="直線コネクタ 343"/>
            <p:cNvCxnSpPr/>
            <p:nvPr/>
          </p:nvCxnSpPr>
          <p:spPr>
            <a:xfrm>
              <a:off x="1062038" y="3378994"/>
              <a:ext cx="273843" cy="180975"/>
            </a:xfrm>
            <a:prstGeom prst="line">
              <a:avLst/>
            </a:prstGeom>
            <a:ln w="254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6" name="直線コネクタ 345"/>
            <p:cNvCxnSpPr/>
            <p:nvPr/>
          </p:nvCxnSpPr>
          <p:spPr>
            <a:xfrm flipV="1">
              <a:off x="1062038" y="3376614"/>
              <a:ext cx="271462" cy="180974"/>
            </a:xfrm>
            <a:prstGeom prst="line">
              <a:avLst/>
            </a:prstGeom>
            <a:ln w="254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0" name="グループ化 349"/>
          <p:cNvGrpSpPr/>
          <p:nvPr/>
        </p:nvGrpSpPr>
        <p:grpSpPr>
          <a:xfrm>
            <a:off x="989694" y="5420834"/>
            <a:ext cx="419199" cy="387093"/>
            <a:chOff x="989694" y="3190846"/>
            <a:chExt cx="419199" cy="387093"/>
          </a:xfrm>
        </p:grpSpPr>
        <p:grpSp>
          <p:nvGrpSpPr>
            <p:cNvPr id="351" name="グループ化 350"/>
            <p:cNvGrpSpPr/>
            <p:nvPr/>
          </p:nvGrpSpPr>
          <p:grpSpPr>
            <a:xfrm>
              <a:off x="989694" y="3190846"/>
              <a:ext cx="419199" cy="387093"/>
              <a:chOff x="107657" y="2051797"/>
              <a:chExt cx="419199" cy="387093"/>
            </a:xfrm>
          </p:grpSpPr>
          <p:sp>
            <p:nvSpPr>
              <p:cNvPr id="354" name="円柱 353"/>
              <p:cNvSpPr/>
              <p:nvPr/>
            </p:nvSpPr>
            <p:spPr>
              <a:xfrm>
                <a:off x="174447" y="2211645"/>
                <a:ext cx="285620" cy="227245"/>
              </a:xfrm>
              <a:prstGeom prst="can">
                <a:avLst>
                  <a:gd name="adj" fmla="val 18293"/>
                </a:avLst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ts val="2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355" name="テキスト ボックス 354"/>
              <p:cNvSpPr txBox="1"/>
              <p:nvPr/>
            </p:nvSpPr>
            <p:spPr>
              <a:xfrm>
                <a:off x="107657" y="2051797"/>
                <a:ext cx="419199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9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white">
                        <a:lumMod val="50000"/>
                      </a:prstClr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56</a:t>
                </a:r>
                <a:endParaRPr kumimoji="1" lang="ja-JP" altLang="en-US" sz="900" b="1" i="1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</p:grpSp>
        <p:cxnSp>
          <p:nvCxnSpPr>
            <p:cNvPr id="352" name="直線コネクタ 351"/>
            <p:cNvCxnSpPr/>
            <p:nvPr/>
          </p:nvCxnSpPr>
          <p:spPr>
            <a:xfrm>
              <a:off x="1062038" y="3378994"/>
              <a:ext cx="273843" cy="180975"/>
            </a:xfrm>
            <a:prstGeom prst="line">
              <a:avLst/>
            </a:prstGeom>
            <a:ln w="254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3" name="直線コネクタ 352"/>
            <p:cNvCxnSpPr/>
            <p:nvPr/>
          </p:nvCxnSpPr>
          <p:spPr>
            <a:xfrm flipV="1">
              <a:off x="1062038" y="3376614"/>
              <a:ext cx="271462" cy="180974"/>
            </a:xfrm>
            <a:prstGeom prst="line">
              <a:avLst/>
            </a:prstGeom>
            <a:ln w="254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2" name="角丸四角形 491"/>
          <p:cNvSpPr/>
          <p:nvPr/>
        </p:nvSpPr>
        <p:spPr>
          <a:xfrm>
            <a:off x="1386985" y="2743765"/>
            <a:ext cx="381754" cy="380848"/>
          </a:xfrm>
          <a:prstGeom prst="roundRect">
            <a:avLst/>
          </a:prstGeom>
          <a:solidFill>
            <a:srgbClr val="FFFFCC"/>
          </a:solidFill>
          <a:ln w="190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grpSp>
        <p:nvGrpSpPr>
          <p:cNvPr id="357" name="グループ化 356"/>
          <p:cNvGrpSpPr/>
          <p:nvPr/>
        </p:nvGrpSpPr>
        <p:grpSpPr>
          <a:xfrm>
            <a:off x="989694" y="4871390"/>
            <a:ext cx="419199" cy="387093"/>
            <a:chOff x="989694" y="3190846"/>
            <a:chExt cx="419199" cy="387093"/>
          </a:xfrm>
        </p:grpSpPr>
        <p:grpSp>
          <p:nvGrpSpPr>
            <p:cNvPr id="359" name="グループ化 358"/>
            <p:cNvGrpSpPr/>
            <p:nvPr/>
          </p:nvGrpSpPr>
          <p:grpSpPr>
            <a:xfrm>
              <a:off x="989694" y="3190846"/>
              <a:ext cx="419199" cy="387093"/>
              <a:chOff x="107657" y="2051797"/>
              <a:chExt cx="419199" cy="387093"/>
            </a:xfrm>
          </p:grpSpPr>
          <p:sp>
            <p:nvSpPr>
              <p:cNvPr id="363" name="円柱 362"/>
              <p:cNvSpPr/>
              <p:nvPr/>
            </p:nvSpPr>
            <p:spPr>
              <a:xfrm>
                <a:off x="174447" y="2211645"/>
                <a:ext cx="285620" cy="227245"/>
              </a:xfrm>
              <a:prstGeom prst="can">
                <a:avLst>
                  <a:gd name="adj" fmla="val 18293"/>
                </a:avLst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ts val="2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364" name="テキスト ボックス 363"/>
              <p:cNvSpPr txBox="1"/>
              <p:nvPr/>
            </p:nvSpPr>
            <p:spPr>
              <a:xfrm>
                <a:off x="107657" y="2051797"/>
                <a:ext cx="419199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9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white">
                        <a:lumMod val="50000"/>
                      </a:prstClr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46</a:t>
                </a:r>
                <a:endParaRPr kumimoji="1" lang="ja-JP" altLang="en-US" sz="900" b="1" i="1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</p:grpSp>
        <p:cxnSp>
          <p:nvCxnSpPr>
            <p:cNvPr id="361" name="直線コネクタ 360"/>
            <p:cNvCxnSpPr/>
            <p:nvPr/>
          </p:nvCxnSpPr>
          <p:spPr>
            <a:xfrm>
              <a:off x="1062038" y="3378994"/>
              <a:ext cx="273843" cy="180975"/>
            </a:xfrm>
            <a:prstGeom prst="line">
              <a:avLst/>
            </a:prstGeom>
            <a:ln w="254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2" name="直線コネクタ 361"/>
            <p:cNvCxnSpPr/>
            <p:nvPr/>
          </p:nvCxnSpPr>
          <p:spPr>
            <a:xfrm flipV="1">
              <a:off x="1062038" y="3376614"/>
              <a:ext cx="271462" cy="180974"/>
            </a:xfrm>
            <a:prstGeom prst="line">
              <a:avLst/>
            </a:prstGeom>
            <a:ln w="254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3" name="角丸四角形 492"/>
          <p:cNvSpPr/>
          <p:nvPr/>
        </p:nvSpPr>
        <p:spPr>
          <a:xfrm>
            <a:off x="1375891" y="4916395"/>
            <a:ext cx="381754" cy="380848"/>
          </a:xfrm>
          <a:prstGeom prst="roundRect">
            <a:avLst/>
          </a:prstGeom>
          <a:solidFill>
            <a:srgbClr val="FFFFCC"/>
          </a:solidFill>
          <a:ln w="190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94" name="角丸四角形 493"/>
          <p:cNvSpPr/>
          <p:nvPr/>
        </p:nvSpPr>
        <p:spPr>
          <a:xfrm>
            <a:off x="2129055" y="3778880"/>
            <a:ext cx="349214" cy="38084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95" name="角丸四角形 494"/>
          <p:cNvSpPr/>
          <p:nvPr/>
        </p:nvSpPr>
        <p:spPr>
          <a:xfrm>
            <a:off x="8283370" y="2405499"/>
            <a:ext cx="381754" cy="380848"/>
          </a:xfrm>
          <a:prstGeom prst="roundRect">
            <a:avLst/>
          </a:prstGeom>
          <a:solidFill>
            <a:srgbClr val="FFFFCC"/>
          </a:solidFill>
          <a:ln w="190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96" name="角丸四角形 495"/>
          <p:cNvSpPr/>
          <p:nvPr/>
        </p:nvSpPr>
        <p:spPr>
          <a:xfrm>
            <a:off x="8283370" y="4904971"/>
            <a:ext cx="381754" cy="380848"/>
          </a:xfrm>
          <a:prstGeom prst="roundRect">
            <a:avLst/>
          </a:prstGeom>
          <a:solidFill>
            <a:srgbClr val="FFFFCC"/>
          </a:solidFill>
          <a:ln w="190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97" name="角丸四角形 496"/>
          <p:cNvSpPr/>
          <p:nvPr/>
        </p:nvSpPr>
        <p:spPr>
          <a:xfrm>
            <a:off x="7901616" y="3419806"/>
            <a:ext cx="381754" cy="380848"/>
          </a:xfrm>
          <a:prstGeom prst="roundRect">
            <a:avLst/>
          </a:prstGeom>
          <a:solidFill>
            <a:srgbClr val="FFFFCC"/>
          </a:solidFill>
          <a:ln w="190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grpSp>
        <p:nvGrpSpPr>
          <p:cNvPr id="916" name="グループ化 915"/>
          <p:cNvGrpSpPr/>
          <p:nvPr/>
        </p:nvGrpSpPr>
        <p:grpSpPr>
          <a:xfrm>
            <a:off x="1361705" y="2719568"/>
            <a:ext cx="425602" cy="405045"/>
            <a:chOff x="107657" y="2051797"/>
            <a:chExt cx="425602" cy="405045"/>
          </a:xfrm>
        </p:grpSpPr>
        <p:sp>
          <p:nvSpPr>
            <p:cNvPr id="917" name="円柱 916"/>
            <p:cNvSpPr/>
            <p:nvPr/>
          </p:nvSpPr>
          <p:spPr>
            <a:xfrm>
              <a:off x="174447" y="2211645"/>
              <a:ext cx="285620" cy="227245"/>
            </a:xfrm>
            <a:prstGeom prst="can">
              <a:avLst>
                <a:gd name="adj" fmla="val 18293"/>
              </a:avLst>
            </a:prstGeom>
            <a:solidFill>
              <a:srgbClr val="00B05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ts val="2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grpSp>
          <p:nvGrpSpPr>
            <p:cNvPr id="918" name="グループ化 917"/>
            <p:cNvGrpSpPr/>
            <p:nvPr/>
          </p:nvGrpSpPr>
          <p:grpSpPr>
            <a:xfrm>
              <a:off x="107657" y="2051797"/>
              <a:ext cx="425602" cy="405045"/>
              <a:chOff x="107657" y="2051797"/>
              <a:chExt cx="425602" cy="405045"/>
            </a:xfrm>
          </p:grpSpPr>
          <p:sp>
            <p:nvSpPr>
              <p:cNvPr id="919" name="テキスト ボックス 918"/>
              <p:cNvSpPr txBox="1"/>
              <p:nvPr/>
            </p:nvSpPr>
            <p:spPr>
              <a:xfrm>
                <a:off x="107657" y="2051797"/>
                <a:ext cx="419199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9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116</a:t>
                </a:r>
                <a:endParaRPr kumimoji="1" lang="ja-JP" altLang="en-US" sz="9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920" name="テキスト ボックス 330"/>
              <p:cNvSpPr txBox="1">
                <a:spLocks noChangeArrowheads="1"/>
              </p:cNvSpPr>
              <p:nvPr/>
            </p:nvSpPr>
            <p:spPr bwMode="auto">
              <a:xfrm>
                <a:off x="117120" y="2213412"/>
                <a:ext cx="416139" cy="2434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0651" tIns="35321" rIns="70651" bIns="35321">
                <a:spAutoFit/>
              </a:bodyPr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ts val="15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0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charset="0"/>
                    <a:ea typeface="ＭＳ Ｐゴシック" charset="-128"/>
                    <a:cs typeface="+mn-cs"/>
                  </a:rPr>
                  <a:t>３１</a:t>
                </a:r>
                <a:endParaRPr kumimoji="1" lang="ja-JP" alt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charset="0"/>
                  <a:ea typeface="ＭＳ Ｐゴシック" charset="-128"/>
                  <a:cs typeface="+mn-cs"/>
                </a:endParaRPr>
              </a:p>
            </p:txBody>
          </p:sp>
        </p:grpSp>
      </p:grpSp>
      <p:grpSp>
        <p:nvGrpSpPr>
          <p:cNvPr id="836" name="グループ化 835"/>
          <p:cNvGrpSpPr/>
          <p:nvPr/>
        </p:nvGrpSpPr>
        <p:grpSpPr>
          <a:xfrm>
            <a:off x="1361705" y="4872069"/>
            <a:ext cx="424268" cy="405018"/>
            <a:chOff x="107657" y="2051797"/>
            <a:chExt cx="424268" cy="405018"/>
          </a:xfrm>
        </p:grpSpPr>
        <p:sp>
          <p:nvSpPr>
            <p:cNvPr id="837" name="円柱 836"/>
            <p:cNvSpPr/>
            <p:nvPr/>
          </p:nvSpPr>
          <p:spPr>
            <a:xfrm>
              <a:off x="174447" y="2211645"/>
              <a:ext cx="285620" cy="227245"/>
            </a:xfrm>
            <a:prstGeom prst="can">
              <a:avLst>
                <a:gd name="adj" fmla="val 18293"/>
              </a:avLst>
            </a:prstGeom>
            <a:solidFill>
              <a:srgbClr val="00B0F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ts val="2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grpSp>
          <p:nvGrpSpPr>
            <p:cNvPr id="838" name="グループ化 837"/>
            <p:cNvGrpSpPr/>
            <p:nvPr/>
          </p:nvGrpSpPr>
          <p:grpSpPr>
            <a:xfrm>
              <a:off x="107657" y="2051797"/>
              <a:ext cx="424268" cy="405018"/>
              <a:chOff x="107657" y="2051797"/>
              <a:chExt cx="424268" cy="405018"/>
            </a:xfrm>
          </p:grpSpPr>
          <p:sp>
            <p:nvSpPr>
              <p:cNvPr id="839" name="テキスト ボックス 838"/>
              <p:cNvSpPr txBox="1"/>
              <p:nvPr/>
            </p:nvSpPr>
            <p:spPr>
              <a:xfrm>
                <a:off x="107657" y="2051797"/>
                <a:ext cx="419199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9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82</a:t>
                </a:r>
                <a:endParaRPr kumimoji="1" lang="ja-JP" altLang="en-US" sz="9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840" name="テキスト ボックス 330"/>
              <p:cNvSpPr txBox="1">
                <a:spLocks noChangeArrowheads="1"/>
              </p:cNvSpPr>
              <p:nvPr/>
            </p:nvSpPr>
            <p:spPr bwMode="auto">
              <a:xfrm>
                <a:off x="115786" y="2213385"/>
                <a:ext cx="416139" cy="2434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0651" tIns="35321" rIns="70651" bIns="35321">
                <a:spAutoFit/>
              </a:bodyPr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ts val="15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0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charset="0"/>
                    <a:ea typeface="ＭＳ Ｐゴシック" charset="-128"/>
                    <a:cs typeface="+mn-cs"/>
                  </a:rPr>
                  <a:t>２９</a:t>
                </a:r>
                <a:endParaRPr kumimoji="1" lang="ja-JP" alt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charset="0"/>
                  <a:ea typeface="ＭＳ Ｐゴシック" charset="-128"/>
                  <a:cs typeface="+mn-cs"/>
                </a:endParaRPr>
              </a:p>
            </p:txBody>
          </p:sp>
        </p:grpSp>
      </p:grpSp>
      <p:grpSp>
        <p:nvGrpSpPr>
          <p:cNvPr id="881" name="グループ化 880"/>
          <p:cNvGrpSpPr/>
          <p:nvPr/>
        </p:nvGrpSpPr>
        <p:grpSpPr>
          <a:xfrm>
            <a:off x="1726052" y="3736292"/>
            <a:ext cx="425602" cy="405045"/>
            <a:chOff x="107657" y="2051797"/>
            <a:chExt cx="425602" cy="405045"/>
          </a:xfrm>
        </p:grpSpPr>
        <p:sp>
          <p:nvSpPr>
            <p:cNvPr id="882" name="円柱 881"/>
            <p:cNvSpPr/>
            <p:nvPr/>
          </p:nvSpPr>
          <p:spPr>
            <a:xfrm>
              <a:off x="174447" y="2211645"/>
              <a:ext cx="285620" cy="227245"/>
            </a:xfrm>
            <a:prstGeom prst="can">
              <a:avLst>
                <a:gd name="adj" fmla="val 18293"/>
              </a:avLst>
            </a:prstGeom>
            <a:solidFill>
              <a:srgbClr val="00B05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ts val="2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grpSp>
          <p:nvGrpSpPr>
            <p:cNvPr id="883" name="グループ化 882"/>
            <p:cNvGrpSpPr/>
            <p:nvPr/>
          </p:nvGrpSpPr>
          <p:grpSpPr>
            <a:xfrm>
              <a:off x="107657" y="2051797"/>
              <a:ext cx="425602" cy="405045"/>
              <a:chOff x="107657" y="2051797"/>
              <a:chExt cx="425602" cy="405045"/>
            </a:xfrm>
          </p:grpSpPr>
          <p:sp>
            <p:nvSpPr>
              <p:cNvPr id="884" name="テキスト ボックス 883"/>
              <p:cNvSpPr txBox="1"/>
              <p:nvPr/>
            </p:nvSpPr>
            <p:spPr>
              <a:xfrm>
                <a:off x="107657" y="2051797"/>
                <a:ext cx="419199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9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118</a:t>
                </a:r>
                <a:endParaRPr kumimoji="1" lang="ja-JP" altLang="en-US" sz="9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885" name="テキスト ボックス 330"/>
              <p:cNvSpPr txBox="1">
                <a:spLocks noChangeArrowheads="1"/>
              </p:cNvSpPr>
              <p:nvPr/>
            </p:nvSpPr>
            <p:spPr bwMode="auto">
              <a:xfrm>
                <a:off x="117120" y="2213412"/>
                <a:ext cx="416139" cy="2434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0651" tIns="35321" rIns="70651" bIns="35321">
                <a:spAutoFit/>
              </a:bodyPr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ts val="15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charset="0"/>
                    <a:ea typeface="ＭＳ Ｐゴシック" charset="-128"/>
                    <a:cs typeface="+mn-cs"/>
                  </a:rPr>
                  <a:t> </a:t>
                </a:r>
                <a:r>
                  <a:rPr kumimoji="1" lang="ja-JP" altLang="en-US" sz="10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charset="0"/>
                    <a:ea typeface="ＭＳ Ｐゴシック" charset="-128"/>
                    <a:cs typeface="+mn-cs"/>
                  </a:rPr>
                  <a:t>２６</a:t>
                </a:r>
                <a:endParaRPr kumimoji="1" lang="en-US" altLang="ja-JP" sz="10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charset="0"/>
                  <a:ea typeface="ＭＳ Ｐゴシック" charset="-128"/>
                  <a:cs typeface="+mn-cs"/>
                </a:endParaRPr>
              </a:p>
            </p:txBody>
          </p:sp>
        </p:grpSp>
      </p:grpSp>
      <p:grpSp>
        <p:nvGrpSpPr>
          <p:cNvPr id="886" name="グループ化 885"/>
          <p:cNvGrpSpPr/>
          <p:nvPr/>
        </p:nvGrpSpPr>
        <p:grpSpPr>
          <a:xfrm>
            <a:off x="2099994" y="3754683"/>
            <a:ext cx="425602" cy="405045"/>
            <a:chOff x="107657" y="2051797"/>
            <a:chExt cx="425602" cy="405045"/>
          </a:xfrm>
        </p:grpSpPr>
        <p:sp>
          <p:nvSpPr>
            <p:cNvPr id="887" name="円柱 886"/>
            <p:cNvSpPr/>
            <p:nvPr/>
          </p:nvSpPr>
          <p:spPr>
            <a:xfrm>
              <a:off x="174447" y="2211645"/>
              <a:ext cx="285620" cy="227245"/>
            </a:xfrm>
            <a:prstGeom prst="can">
              <a:avLst>
                <a:gd name="adj" fmla="val 18293"/>
              </a:avLst>
            </a:prstGeom>
            <a:solidFill>
              <a:srgbClr val="00B05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ts val="2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grpSp>
          <p:nvGrpSpPr>
            <p:cNvPr id="888" name="グループ化 887"/>
            <p:cNvGrpSpPr/>
            <p:nvPr/>
          </p:nvGrpSpPr>
          <p:grpSpPr>
            <a:xfrm>
              <a:off x="107657" y="2051797"/>
              <a:ext cx="425602" cy="405045"/>
              <a:chOff x="107657" y="2051797"/>
              <a:chExt cx="425602" cy="405045"/>
            </a:xfrm>
          </p:grpSpPr>
          <p:sp>
            <p:nvSpPr>
              <p:cNvPr id="889" name="テキスト ボックス 888"/>
              <p:cNvSpPr txBox="1"/>
              <p:nvPr/>
            </p:nvSpPr>
            <p:spPr>
              <a:xfrm>
                <a:off x="107657" y="2051797"/>
                <a:ext cx="419199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9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118</a:t>
                </a:r>
                <a:endParaRPr kumimoji="1" lang="ja-JP" altLang="en-US" sz="9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890" name="テキスト ボックス 330"/>
              <p:cNvSpPr txBox="1">
                <a:spLocks noChangeArrowheads="1"/>
              </p:cNvSpPr>
              <p:nvPr/>
            </p:nvSpPr>
            <p:spPr bwMode="auto">
              <a:xfrm>
                <a:off x="117120" y="2213412"/>
                <a:ext cx="416139" cy="2434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0651" tIns="35321" rIns="70651" bIns="35321">
                <a:spAutoFit/>
              </a:bodyPr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ts val="15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0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charset="0"/>
                    <a:ea typeface="ＭＳ Ｐゴシック" charset="-128"/>
                    <a:cs typeface="+mn-cs"/>
                  </a:rPr>
                  <a:t>２５</a:t>
                </a:r>
                <a:endParaRPr kumimoji="1" lang="ja-JP" alt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charset="0"/>
                  <a:ea typeface="ＭＳ Ｐゴシック" charset="-128"/>
                  <a:cs typeface="+mn-cs"/>
                </a:endParaRPr>
              </a:p>
            </p:txBody>
          </p:sp>
        </p:grpSp>
      </p:grpSp>
      <p:grpSp>
        <p:nvGrpSpPr>
          <p:cNvPr id="1017" name="グループ化 1016"/>
          <p:cNvGrpSpPr/>
          <p:nvPr/>
        </p:nvGrpSpPr>
        <p:grpSpPr>
          <a:xfrm>
            <a:off x="7497728" y="5404197"/>
            <a:ext cx="425602" cy="401420"/>
            <a:chOff x="107657" y="2051797"/>
            <a:chExt cx="425602" cy="401420"/>
          </a:xfrm>
        </p:grpSpPr>
        <p:sp>
          <p:nvSpPr>
            <p:cNvPr id="1018" name="円柱 1017"/>
            <p:cNvSpPr/>
            <p:nvPr/>
          </p:nvSpPr>
          <p:spPr>
            <a:xfrm>
              <a:off x="174447" y="2211645"/>
              <a:ext cx="285620" cy="227245"/>
            </a:xfrm>
            <a:prstGeom prst="can">
              <a:avLst>
                <a:gd name="adj" fmla="val 18293"/>
              </a:avLst>
            </a:prstGeom>
            <a:solidFill>
              <a:srgbClr val="00B0F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ts val="2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grpSp>
          <p:nvGrpSpPr>
            <p:cNvPr id="1019" name="グループ化 1018"/>
            <p:cNvGrpSpPr/>
            <p:nvPr/>
          </p:nvGrpSpPr>
          <p:grpSpPr>
            <a:xfrm>
              <a:off x="107657" y="2051797"/>
              <a:ext cx="425602" cy="401420"/>
              <a:chOff x="107657" y="2051797"/>
              <a:chExt cx="425602" cy="401420"/>
            </a:xfrm>
          </p:grpSpPr>
          <p:sp>
            <p:nvSpPr>
              <p:cNvPr id="1020" name="テキスト ボックス 1019"/>
              <p:cNvSpPr txBox="1"/>
              <p:nvPr/>
            </p:nvSpPr>
            <p:spPr>
              <a:xfrm>
                <a:off x="107657" y="2051797"/>
                <a:ext cx="419199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9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110</a:t>
                </a:r>
                <a:endParaRPr kumimoji="1" lang="ja-JP" altLang="en-US" sz="9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1021" name="テキスト ボックス 330"/>
              <p:cNvSpPr txBox="1">
                <a:spLocks noChangeArrowheads="1"/>
              </p:cNvSpPr>
              <p:nvPr/>
            </p:nvSpPr>
            <p:spPr bwMode="auto">
              <a:xfrm>
                <a:off x="117120" y="2209787"/>
                <a:ext cx="416139" cy="2434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0651" tIns="35321" rIns="70651" bIns="35321">
                <a:spAutoFit/>
              </a:bodyPr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ts val="15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charset="0"/>
                    <a:ea typeface="ＭＳ Ｐゴシック" charset="-128"/>
                    <a:cs typeface="+mn-cs"/>
                  </a:rPr>
                  <a:t>３０</a:t>
                </a:r>
              </a:p>
            </p:txBody>
          </p:sp>
        </p:grpSp>
      </p:grpSp>
      <p:sp>
        <p:nvSpPr>
          <p:cNvPr id="498" name="角丸四角形 497"/>
          <p:cNvSpPr/>
          <p:nvPr/>
        </p:nvSpPr>
        <p:spPr>
          <a:xfrm>
            <a:off x="8283370" y="1910444"/>
            <a:ext cx="381754" cy="380848"/>
          </a:xfrm>
          <a:prstGeom prst="roundRect">
            <a:avLst/>
          </a:prstGeom>
          <a:solidFill>
            <a:srgbClr val="FFFFCC"/>
          </a:solidFill>
          <a:ln w="190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grpSp>
        <p:nvGrpSpPr>
          <p:cNvPr id="1037" name="グループ化 1036"/>
          <p:cNvGrpSpPr/>
          <p:nvPr/>
        </p:nvGrpSpPr>
        <p:grpSpPr>
          <a:xfrm>
            <a:off x="8253871" y="4880774"/>
            <a:ext cx="425602" cy="401420"/>
            <a:chOff x="107657" y="2051797"/>
            <a:chExt cx="425602" cy="401420"/>
          </a:xfrm>
        </p:grpSpPr>
        <p:sp>
          <p:nvSpPr>
            <p:cNvPr id="1038" name="円柱 1037"/>
            <p:cNvSpPr/>
            <p:nvPr/>
          </p:nvSpPr>
          <p:spPr>
            <a:xfrm>
              <a:off x="174447" y="2211645"/>
              <a:ext cx="285620" cy="227245"/>
            </a:xfrm>
            <a:prstGeom prst="can">
              <a:avLst>
                <a:gd name="adj" fmla="val 18293"/>
              </a:avLst>
            </a:prstGeom>
            <a:solidFill>
              <a:srgbClr val="00B0F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ts val="2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grpSp>
          <p:nvGrpSpPr>
            <p:cNvPr id="1039" name="グループ化 1038"/>
            <p:cNvGrpSpPr/>
            <p:nvPr/>
          </p:nvGrpSpPr>
          <p:grpSpPr>
            <a:xfrm>
              <a:off x="107657" y="2051797"/>
              <a:ext cx="425602" cy="401420"/>
              <a:chOff x="107657" y="2051797"/>
              <a:chExt cx="425602" cy="401420"/>
            </a:xfrm>
          </p:grpSpPr>
          <p:sp>
            <p:nvSpPr>
              <p:cNvPr id="1040" name="テキスト ボックス 1039"/>
              <p:cNvSpPr txBox="1"/>
              <p:nvPr/>
            </p:nvSpPr>
            <p:spPr>
              <a:xfrm>
                <a:off x="107657" y="2051797"/>
                <a:ext cx="419199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9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110</a:t>
                </a:r>
                <a:endParaRPr kumimoji="1" lang="ja-JP" altLang="en-US" sz="9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1041" name="テキスト ボックス 330"/>
              <p:cNvSpPr txBox="1">
                <a:spLocks noChangeArrowheads="1"/>
              </p:cNvSpPr>
              <p:nvPr/>
            </p:nvSpPr>
            <p:spPr bwMode="auto">
              <a:xfrm>
                <a:off x="117120" y="2209787"/>
                <a:ext cx="416139" cy="2434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0651" tIns="35321" rIns="70651" bIns="35321">
                <a:spAutoFit/>
              </a:bodyPr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ts val="15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0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charset="0"/>
                    <a:ea typeface="ＭＳ Ｐゴシック" charset="-128"/>
                    <a:cs typeface="+mn-cs"/>
                  </a:rPr>
                  <a:t>３９</a:t>
                </a:r>
                <a:endParaRPr kumimoji="1" lang="ja-JP" alt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charset="0"/>
                  <a:ea typeface="ＭＳ Ｐゴシック" charset="-128"/>
                  <a:cs typeface="+mn-cs"/>
                </a:endParaRPr>
              </a:p>
            </p:txBody>
          </p:sp>
        </p:grpSp>
      </p:grpSp>
      <p:grpSp>
        <p:nvGrpSpPr>
          <p:cNvPr id="1047" name="グループ化 1046"/>
          <p:cNvGrpSpPr/>
          <p:nvPr/>
        </p:nvGrpSpPr>
        <p:grpSpPr>
          <a:xfrm>
            <a:off x="7872898" y="3395609"/>
            <a:ext cx="425602" cy="401420"/>
            <a:chOff x="107657" y="2051797"/>
            <a:chExt cx="425602" cy="401420"/>
          </a:xfrm>
        </p:grpSpPr>
        <p:sp>
          <p:nvSpPr>
            <p:cNvPr id="1048" name="円柱 1047"/>
            <p:cNvSpPr/>
            <p:nvPr/>
          </p:nvSpPr>
          <p:spPr>
            <a:xfrm>
              <a:off x="174447" y="2211645"/>
              <a:ext cx="285620" cy="227245"/>
            </a:xfrm>
            <a:prstGeom prst="can">
              <a:avLst>
                <a:gd name="adj" fmla="val 18293"/>
              </a:avLst>
            </a:prstGeom>
            <a:solidFill>
              <a:srgbClr val="00B0F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ts val="2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grpSp>
          <p:nvGrpSpPr>
            <p:cNvPr id="1049" name="グループ化 1048"/>
            <p:cNvGrpSpPr/>
            <p:nvPr/>
          </p:nvGrpSpPr>
          <p:grpSpPr>
            <a:xfrm>
              <a:off x="107657" y="2051797"/>
              <a:ext cx="425602" cy="401420"/>
              <a:chOff x="107657" y="2051797"/>
              <a:chExt cx="425602" cy="401420"/>
            </a:xfrm>
          </p:grpSpPr>
          <p:sp>
            <p:nvSpPr>
              <p:cNvPr id="1050" name="テキスト ボックス 1049"/>
              <p:cNvSpPr txBox="1"/>
              <p:nvPr/>
            </p:nvSpPr>
            <p:spPr>
              <a:xfrm>
                <a:off x="107657" y="2051797"/>
                <a:ext cx="419199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9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83</a:t>
                </a:r>
                <a:endParaRPr kumimoji="1" lang="ja-JP" altLang="en-US" sz="9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1051" name="テキスト ボックス 330"/>
              <p:cNvSpPr txBox="1">
                <a:spLocks noChangeArrowheads="1"/>
              </p:cNvSpPr>
              <p:nvPr/>
            </p:nvSpPr>
            <p:spPr bwMode="auto">
              <a:xfrm>
                <a:off x="117120" y="2209787"/>
                <a:ext cx="416139" cy="2434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0651" tIns="35321" rIns="70651" bIns="35321">
                <a:spAutoFit/>
              </a:bodyPr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ts val="15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0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charset="0"/>
                    <a:ea typeface="ＭＳ Ｐゴシック" charset="-128"/>
                    <a:cs typeface="+mn-cs"/>
                  </a:rPr>
                  <a:t>２</a:t>
                </a:r>
                <a:r>
                  <a:rPr kumimoji="1" lang="ja-JP" altLang="en-US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charset="0"/>
                    <a:ea typeface="ＭＳ Ｐゴシック" charset="-128"/>
                    <a:cs typeface="+mn-cs"/>
                  </a:rPr>
                  <a:t>２</a:t>
                </a:r>
              </a:p>
            </p:txBody>
          </p:sp>
        </p:grpSp>
      </p:grpSp>
      <p:grpSp>
        <p:nvGrpSpPr>
          <p:cNvPr id="1062" name="グループ化 1061"/>
          <p:cNvGrpSpPr/>
          <p:nvPr/>
        </p:nvGrpSpPr>
        <p:grpSpPr>
          <a:xfrm>
            <a:off x="8253871" y="2388862"/>
            <a:ext cx="425602" cy="401420"/>
            <a:chOff x="107657" y="2051797"/>
            <a:chExt cx="425602" cy="401420"/>
          </a:xfrm>
        </p:grpSpPr>
        <p:sp>
          <p:nvSpPr>
            <p:cNvPr id="1063" name="円柱 1062"/>
            <p:cNvSpPr/>
            <p:nvPr/>
          </p:nvSpPr>
          <p:spPr>
            <a:xfrm>
              <a:off x="174447" y="2211645"/>
              <a:ext cx="285620" cy="227245"/>
            </a:xfrm>
            <a:prstGeom prst="can">
              <a:avLst>
                <a:gd name="adj" fmla="val 18293"/>
              </a:avLst>
            </a:prstGeom>
            <a:solidFill>
              <a:srgbClr val="00B0F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ts val="2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grpSp>
          <p:nvGrpSpPr>
            <p:cNvPr id="1064" name="グループ化 1063"/>
            <p:cNvGrpSpPr/>
            <p:nvPr/>
          </p:nvGrpSpPr>
          <p:grpSpPr>
            <a:xfrm>
              <a:off x="107657" y="2051797"/>
              <a:ext cx="425602" cy="401420"/>
              <a:chOff x="107657" y="2051797"/>
              <a:chExt cx="425602" cy="401420"/>
            </a:xfrm>
          </p:grpSpPr>
          <p:sp>
            <p:nvSpPr>
              <p:cNvPr id="1065" name="テキスト ボックス 1064"/>
              <p:cNvSpPr txBox="1"/>
              <p:nvPr/>
            </p:nvSpPr>
            <p:spPr>
              <a:xfrm>
                <a:off x="107657" y="2051797"/>
                <a:ext cx="419199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9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110</a:t>
                </a:r>
                <a:endParaRPr kumimoji="1" lang="ja-JP" altLang="en-US" sz="9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1066" name="テキスト ボックス 330"/>
              <p:cNvSpPr txBox="1">
                <a:spLocks noChangeArrowheads="1"/>
              </p:cNvSpPr>
              <p:nvPr/>
            </p:nvSpPr>
            <p:spPr bwMode="auto">
              <a:xfrm>
                <a:off x="117120" y="2209787"/>
                <a:ext cx="416139" cy="2434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0651" tIns="35321" rIns="70651" bIns="35321">
                <a:spAutoFit/>
              </a:bodyPr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ts val="15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0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charset="0"/>
                    <a:ea typeface="ＭＳ Ｐゴシック" charset="-128"/>
                    <a:cs typeface="+mn-cs"/>
                  </a:rPr>
                  <a:t>１２</a:t>
                </a:r>
                <a:endParaRPr kumimoji="1" lang="ja-JP" alt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charset="0"/>
                  <a:ea typeface="ＭＳ Ｐゴシック" charset="-128"/>
                  <a:cs typeface="+mn-cs"/>
                </a:endParaRPr>
              </a:p>
            </p:txBody>
          </p:sp>
        </p:grpSp>
      </p:grpSp>
      <p:grpSp>
        <p:nvGrpSpPr>
          <p:cNvPr id="1067" name="グループ化 1066"/>
          <p:cNvGrpSpPr/>
          <p:nvPr/>
        </p:nvGrpSpPr>
        <p:grpSpPr>
          <a:xfrm>
            <a:off x="8262813" y="1865439"/>
            <a:ext cx="419199" cy="387093"/>
            <a:chOff x="107657" y="2051797"/>
            <a:chExt cx="419199" cy="387093"/>
          </a:xfrm>
        </p:grpSpPr>
        <p:sp>
          <p:nvSpPr>
            <p:cNvPr id="1068" name="円柱 1067"/>
            <p:cNvSpPr/>
            <p:nvPr/>
          </p:nvSpPr>
          <p:spPr>
            <a:xfrm>
              <a:off x="174447" y="2211645"/>
              <a:ext cx="285620" cy="227245"/>
            </a:xfrm>
            <a:prstGeom prst="can">
              <a:avLst>
                <a:gd name="adj" fmla="val 18293"/>
              </a:avLst>
            </a:prstGeom>
            <a:solidFill>
              <a:schemeClr val="accent5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ts val="2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070" name="テキスト ボックス 1069"/>
            <p:cNvSpPr txBox="1"/>
            <p:nvPr/>
          </p:nvSpPr>
          <p:spPr>
            <a:xfrm>
              <a:off x="107657" y="2051797"/>
              <a:ext cx="419199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900" b="1" i="1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138</a:t>
              </a:r>
              <a:endParaRPr kumimoji="1" lang="ja-JP" altLang="en-US" sz="900" b="1" i="1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500" name="角丸四角形 499"/>
          <p:cNvSpPr/>
          <p:nvPr/>
        </p:nvSpPr>
        <p:spPr>
          <a:xfrm>
            <a:off x="1010500" y="4341393"/>
            <a:ext cx="729814" cy="415071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01" name="角丸四角形 500"/>
          <p:cNvSpPr/>
          <p:nvPr/>
        </p:nvSpPr>
        <p:spPr>
          <a:xfrm>
            <a:off x="2137973" y="5437859"/>
            <a:ext cx="362236" cy="39804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grpSp>
        <p:nvGrpSpPr>
          <p:cNvPr id="791" name="グループ化 790"/>
          <p:cNvGrpSpPr/>
          <p:nvPr/>
        </p:nvGrpSpPr>
        <p:grpSpPr>
          <a:xfrm>
            <a:off x="1730850" y="5429539"/>
            <a:ext cx="425602" cy="405045"/>
            <a:chOff x="107657" y="2051797"/>
            <a:chExt cx="425602" cy="405045"/>
          </a:xfrm>
        </p:grpSpPr>
        <p:sp>
          <p:nvSpPr>
            <p:cNvPr id="792" name="円柱 791"/>
            <p:cNvSpPr/>
            <p:nvPr/>
          </p:nvSpPr>
          <p:spPr>
            <a:xfrm>
              <a:off x="174447" y="2211645"/>
              <a:ext cx="285620" cy="227245"/>
            </a:xfrm>
            <a:prstGeom prst="can">
              <a:avLst>
                <a:gd name="adj" fmla="val 18293"/>
              </a:avLst>
            </a:prstGeom>
            <a:solidFill>
              <a:srgbClr val="00B05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ts val="2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grpSp>
          <p:nvGrpSpPr>
            <p:cNvPr id="793" name="グループ化 792"/>
            <p:cNvGrpSpPr/>
            <p:nvPr/>
          </p:nvGrpSpPr>
          <p:grpSpPr>
            <a:xfrm>
              <a:off x="107657" y="2051797"/>
              <a:ext cx="425602" cy="405045"/>
              <a:chOff x="107657" y="2051797"/>
              <a:chExt cx="425602" cy="405045"/>
            </a:xfrm>
          </p:grpSpPr>
          <p:sp>
            <p:nvSpPr>
              <p:cNvPr id="794" name="テキスト ボックス 793"/>
              <p:cNvSpPr txBox="1"/>
              <p:nvPr/>
            </p:nvSpPr>
            <p:spPr>
              <a:xfrm>
                <a:off x="107657" y="2051797"/>
                <a:ext cx="419199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9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118</a:t>
                </a:r>
                <a:endParaRPr kumimoji="1" lang="ja-JP" altLang="en-US" sz="9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795" name="テキスト ボックス 330"/>
              <p:cNvSpPr txBox="1">
                <a:spLocks noChangeArrowheads="1"/>
              </p:cNvSpPr>
              <p:nvPr/>
            </p:nvSpPr>
            <p:spPr bwMode="auto">
              <a:xfrm>
                <a:off x="117120" y="2213412"/>
                <a:ext cx="416139" cy="2434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0651" tIns="35321" rIns="70651" bIns="35321">
                <a:spAutoFit/>
              </a:bodyPr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ts val="15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charset="0"/>
                    <a:ea typeface="ＭＳ Ｐゴシック" charset="-128"/>
                    <a:cs typeface="+mn-cs"/>
                  </a:rPr>
                  <a:t> </a:t>
                </a:r>
                <a:r>
                  <a:rPr kumimoji="1" lang="ja-JP" altLang="en-US" sz="10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charset="0"/>
                    <a:ea typeface="ＭＳ Ｐゴシック" charset="-128"/>
                    <a:cs typeface="+mn-cs"/>
                  </a:rPr>
                  <a:t>２４</a:t>
                </a:r>
                <a:endParaRPr kumimoji="1" lang="ja-JP" alt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charset="0"/>
                  <a:ea typeface="ＭＳ Ｐゴシック" charset="-128"/>
                  <a:cs typeface="+mn-cs"/>
                </a:endParaRPr>
              </a:p>
            </p:txBody>
          </p:sp>
        </p:grpSp>
      </p:grpSp>
      <p:grpSp>
        <p:nvGrpSpPr>
          <p:cNvPr id="796" name="グループ化 795"/>
          <p:cNvGrpSpPr/>
          <p:nvPr/>
        </p:nvGrpSpPr>
        <p:grpSpPr>
          <a:xfrm>
            <a:off x="2106157" y="5420833"/>
            <a:ext cx="425602" cy="405045"/>
            <a:chOff x="107657" y="2051797"/>
            <a:chExt cx="425602" cy="405045"/>
          </a:xfrm>
        </p:grpSpPr>
        <p:sp>
          <p:nvSpPr>
            <p:cNvPr id="797" name="円柱 796"/>
            <p:cNvSpPr/>
            <p:nvPr/>
          </p:nvSpPr>
          <p:spPr>
            <a:xfrm>
              <a:off x="174447" y="2211645"/>
              <a:ext cx="285620" cy="227245"/>
            </a:xfrm>
            <a:prstGeom prst="can">
              <a:avLst>
                <a:gd name="adj" fmla="val 18293"/>
              </a:avLst>
            </a:prstGeom>
            <a:solidFill>
              <a:srgbClr val="00B05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ts val="2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grpSp>
          <p:nvGrpSpPr>
            <p:cNvPr id="798" name="グループ化 797"/>
            <p:cNvGrpSpPr/>
            <p:nvPr/>
          </p:nvGrpSpPr>
          <p:grpSpPr>
            <a:xfrm>
              <a:off x="107657" y="2051797"/>
              <a:ext cx="425602" cy="405045"/>
              <a:chOff x="107657" y="2051797"/>
              <a:chExt cx="425602" cy="405045"/>
            </a:xfrm>
          </p:grpSpPr>
          <p:sp>
            <p:nvSpPr>
              <p:cNvPr id="799" name="テキスト ボックス 798"/>
              <p:cNvSpPr txBox="1"/>
              <p:nvPr/>
            </p:nvSpPr>
            <p:spPr>
              <a:xfrm>
                <a:off x="107657" y="2051797"/>
                <a:ext cx="419199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9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118</a:t>
                </a:r>
                <a:endParaRPr kumimoji="1" lang="ja-JP" altLang="en-US" sz="9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800" name="テキスト ボックス 330"/>
              <p:cNvSpPr txBox="1">
                <a:spLocks noChangeArrowheads="1"/>
              </p:cNvSpPr>
              <p:nvPr/>
            </p:nvSpPr>
            <p:spPr bwMode="auto">
              <a:xfrm>
                <a:off x="117120" y="2213412"/>
                <a:ext cx="416139" cy="2434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0651" tIns="35321" rIns="70651" bIns="35321">
                <a:spAutoFit/>
              </a:bodyPr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ts val="15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charset="0"/>
                    <a:ea typeface="ＭＳ Ｐゴシック" charset="-128"/>
                    <a:cs typeface="+mn-cs"/>
                  </a:rPr>
                  <a:t>２０</a:t>
                </a:r>
              </a:p>
            </p:txBody>
          </p:sp>
        </p:grpSp>
      </p:grpSp>
      <p:grpSp>
        <p:nvGrpSpPr>
          <p:cNvPr id="851" name="グループ化 850"/>
          <p:cNvGrpSpPr/>
          <p:nvPr/>
        </p:nvGrpSpPr>
        <p:grpSpPr>
          <a:xfrm>
            <a:off x="989694" y="4340714"/>
            <a:ext cx="425602" cy="405045"/>
            <a:chOff x="107657" y="2051797"/>
            <a:chExt cx="425602" cy="405045"/>
          </a:xfrm>
        </p:grpSpPr>
        <p:sp>
          <p:nvSpPr>
            <p:cNvPr id="852" name="円柱 851"/>
            <p:cNvSpPr/>
            <p:nvPr/>
          </p:nvSpPr>
          <p:spPr>
            <a:xfrm>
              <a:off x="174447" y="2211645"/>
              <a:ext cx="285620" cy="227245"/>
            </a:xfrm>
            <a:prstGeom prst="can">
              <a:avLst>
                <a:gd name="adj" fmla="val 18293"/>
              </a:avLst>
            </a:prstGeom>
            <a:solidFill>
              <a:srgbClr val="00B05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ts val="2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grpSp>
          <p:nvGrpSpPr>
            <p:cNvPr id="853" name="グループ化 852"/>
            <p:cNvGrpSpPr/>
            <p:nvPr/>
          </p:nvGrpSpPr>
          <p:grpSpPr>
            <a:xfrm>
              <a:off x="107657" y="2051797"/>
              <a:ext cx="425602" cy="405045"/>
              <a:chOff x="107657" y="2051797"/>
              <a:chExt cx="425602" cy="405045"/>
            </a:xfrm>
          </p:grpSpPr>
          <p:sp>
            <p:nvSpPr>
              <p:cNvPr id="854" name="テキスト ボックス 853"/>
              <p:cNvSpPr txBox="1"/>
              <p:nvPr/>
            </p:nvSpPr>
            <p:spPr>
              <a:xfrm>
                <a:off x="107657" y="2051797"/>
                <a:ext cx="419199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9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83</a:t>
                </a:r>
                <a:endParaRPr kumimoji="1" lang="ja-JP" altLang="en-US" sz="9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855" name="テキスト ボックス 330"/>
              <p:cNvSpPr txBox="1">
                <a:spLocks noChangeArrowheads="1"/>
              </p:cNvSpPr>
              <p:nvPr/>
            </p:nvSpPr>
            <p:spPr bwMode="auto">
              <a:xfrm>
                <a:off x="117120" y="2213412"/>
                <a:ext cx="416139" cy="2434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0651" tIns="35321" rIns="70651" bIns="35321">
                <a:spAutoFit/>
              </a:bodyPr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ts val="15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charset="0"/>
                    <a:ea typeface="ＭＳ Ｐゴシック" charset="-128"/>
                    <a:cs typeface="+mn-cs"/>
                  </a:rPr>
                  <a:t> </a:t>
                </a:r>
                <a:r>
                  <a:rPr kumimoji="1" lang="ja-JP" altLang="en-US" sz="10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charset="0"/>
                    <a:ea typeface="ＭＳ Ｐゴシック" charset="-128"/>
                    <a:cs typeface="+mn-cs"/>
                  </a:rPr>
                  <a:t>４３</a:t>
                </a:r>
                <a:endParaRPr kumimoji="1" lang="ja-JP" alt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charset="0"/>
                  <a:ea typeface="ＭＳ Ｐゴシック" charset="-128"/>
                  <a:cs typeface="+mn-cs"/>
                </a:endParaRPr>
              </a:p>
            </p:txBody>
          </p:sp>
        </p:grpSp>
      </p:grpSp>
      <p:grpSp>
        <p:nvGrpSpPr>
          <p:cNvPr id="856" name="グループ化 855"/>
          <p:cNvGrpSpPr/>
          <p:nvPr/>
        </p:nvGrpSpPr>
        <p:grpSpPr>
          <a:xfrm>
            <a:off x="1361705" y="4340714"/>
            <a:ext cx="425602" cy="405045"/>
            <a:chOff x="107657" y="2051797"/>
            <a:chExt cx="425602" cy="405045"/>
          </a:xfrm>
        </p:grpSpPr>
        <p:sp>
          <p:nvSpPr>
            <p:cNvPr id="857" name="円柱 856"/>
            <p:cNvSpPr/>
            <p:nvPr/>
          </p:nvSpPr>
          <p:spPr>
            <a:xfrm>
              <a:off x="174447" y="2211645"/>
              <a:ext cx="285620" cy="227245"/>
            </a:xfrm>
            <a:prstGeom prst="can">
              <a:avLst>
                <a:gd name="adj" fmla="val 18293"/>
              </a:avLst>
            </a:prstGeom>
            <a:solidFill>
              <a:srgbClr val="00B05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ts val="2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grpSp>
          <p:nvGrpSpPr>
            <p:cNvPr id="858" name="グループ化 857"/>
            <p:cNvGrpSpPr/>
            <p:nvPr/>
          </p:nvGrpSpPr>
          <p:grpSpPr>
            <a:xfrm>
              <a:off x="107657" y="2051797"/>
              <a:ext cx="425602" cy="405045"/>
              <a:chOff x="107657" y="2051797"/>
              <a:chExt cx="425602" cy="405045"/>
            </a:xfrm>
          </p:grpSpPr>
          <p:sp>
            <p:nvSpPr>
              <p:cNvPr id="859" name="テキスト ボックス 858"/>
              <p:cNvSpPr txBox="1"/>
              <p:nvPr/>
            </p:nvSpPr>
            <p:spPr>
              <a:xfrm>
                <a:off x="107657" y="2051797"/>
                <a:ext cx="419199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9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83</a:t>
                </a:r>
                <a:endParaRPr kumimoji="1" lang="ja-JP" altLang="en-US" sz="9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860" name="テキスト ボックス 330"/>
              <p:cNvSpPr txBox="1">
                <a:spLocks noChangeArrowheads="1"/>
              </p:cNvSpPr>
              <p:nvPr/>
            </p:nvSpPr>
            <p:spPr bwMode="auto">
              <a:xfrm>
                <a:off x="117120" y="2213412"/>
                <a:ext cx="416139" cy="2434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0651" tIns="35321" rIns="70651" bIns="35321">
                <a:spAutoFit/>
              </a:bodyPr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ts val="15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0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charset="0"/>
                    <a:ea typeface="ＭＳ Ｐゴシック" charset="-128"/>
                    <a:cs typeface="+mn-cs"/>
                  </a:rPr>
                  <a:t>４２</a:t>
                </a:r>
                <a:endParaRPr kumimoji="1" lang="ja-JP" alt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charset="0"/>
                  <a:ea typeface="ＭＳ Ｐゴシック" charset="-128"/>
                  <a:cs typeface="+mn-cs"/>
                </a:endParaRPr>
              </a:p>
            </p:txBody>
          </p:sp>
        </p:grpSp>
      </p:grpSp>
      <p:grpSp>
        <p:nvGrpSpPr>
          <p:cNvPr id="861" name="グループ化 860"/>
          <p:cNvGrpSpPr/>
          <p:nvPr/>
        </p:nvGrpSpPr>
        <p:grpSpPr>
          <a:xfrm>
            <a:off x="1730850" y="4340714"/>
            <a:ext cx="425602" cy="405045"/>
            <a:chOff x="107657" y="2051797"/>
            <a:chExt cx="425602" cy="405045"/>
          </a:xfrm>
        </p:grpSpPr>
        <p:sp>
          <p:nvSpPr>
            <p:cNvPr id="862" name="円柱 861"/>
            <p:cNvSpPr/>
            <p:nvPr/>
          </p:nvSpPr>
          <p:spPr>
            <a:xfrm>
              <a:off x="174447" y="2211645"/>
              <a:ext cx="285620" cy="227245"/>
            </a:xfrm>
            <a:prstGeom prst="can">
              <a:avLst>
                <a:gd name="adj" fmla="val 18293"/>
              </a:avLst>
            </a:prstGeom>
            <a:solidFill>
              <a:srgbClr val="00B05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ts val="2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grpSp>
          <p:nvGrpSpPr>
            <p:cNvPr id="863" name="グループ化 862"/>
            <p:cNvGrpSpPr/>
            <p:nvPr/>
          </p:nvGrpSpPr>
          <p:grpSpPr>
            <a:xfrm>
              <a:off x="107657" y="2051797"/>
              <a:ext cx="425602" cy="405045"/>
              <a:chOff x="107657" y="2051797"/>
              <a:chExt cx="425602" cy="405045"/>
            </a:xfrm>
          </p:grpSpPr>
          <p:sp>
            <p:nvSpPr>
              <p:cNvPr id="864" name="テキスト ボックス 863"/>
              <p:cNvSpPr txBox="1"/>
              <p:nvPr/>
            </p:nvSpPr>
            <p:spPr>
              <a:xfrm>
                <a:off x="107657" y="2051797"/>
                <a:ext cx="419199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9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87</a:t>
                </a:r>
                <a:endParaRPr kumimoji="1" lang="ja-JP" altLang="en-US" sz="9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865" name="テキスト ボックス 330"/>
              <p:cNvSpPr txBox="1">
                <a:spLocks noChangeArrowheads="1"/>
              </p:cNvSpPr>
              <p:nvPr/>
            </p:nvSpPr>
            <p:spPr bwMode="auto">
              <a:xfrm>
                <a:off x="117120" y="2213412"/>
                <a:ext cx="416139" cy="2434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0651" tIns="35321" rIns="70651" bIns="35321">
                <a:spAutoFit/>
              </a:bodyPr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ts val="15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charset="0"/>
                    <a:ea typeface="ＭＳ Ｐゴシック" charset="-128"/>
                    <a:cs typeface="+mn-cs"/>
                  </a:rPr>
                  <a:t> </a:t>
                </a:r>
                <a:r>
                  <a:rPr kumimoji="1" lang="ja-JP" altLang="en-US" sz="10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charset="0"/>
                    <a:ea typeface="ＭＳ Ｐゴシック" charset="-128"/>
                    <a:cs typeface="+mn-cs"/>
                  </a:rPr>
                  <a:t>３３</a:t>
                </a:r>
                <a:endParaRPr kumimoji="1" lang="ja-JP" alt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charset="0"/>
                  <a:ea typeface="ＭＳ Ｐゴシック" charset="-128"/>
                  <a:cs typeface="+mn-cs"/>
                </a:endParaRPr>
              </a:p>
            </p:txBody>
          </p:sp>
        </p:grpSp>
      </p:grpSp>
      <p:grpSp>
        <p:nvGrpSpPr>
          <p:cNvPr id="866" name="グループ化 865"/>
          <p:cNvGrpSpPr/>
          <p:nvPr/>
        </p:nvGrpSpPr>
        <p:grpSpPr>
          <a:xfrm>
            <a:off x="2099994" y="4340714"/>
            <a:ext cx="425602" cy="405045"/>
            <a:chOff x="107657" y="2051797"/>
            <a:chExt cx="425602" cy="405045"/>
          </a:xfrm>
        </p:grpSpPr>
        <p:sp>
          <p:nvSpPr>
            <p:cNvPr id="867" name="円柱 866"/>
            <p:cNvSpPr/>
            <p:nvPr/>
          </p:nvSpPr>
          <p:spPr>
            <a:xfrm>
              <a:off x="174447" y="2211645"/>
              <a:ext cx="285620" cy="227245"/>
            </a:xfrm>
            <a:prstGeom prst="can">
              <a:avLst>
                <a:gd name="adj" fmla="val 18293"/>
              </a:avLst>
            </a:prstGeom>
            <a:solidFill>
              <a:srgbClr val="00B05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ts val="2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grpSp>
          <p:nvGrpSpPr>
            <p:cNvPr id="868" name="グループ化 867"/>
            <p:cNvGrpSpPr/>
            <p:nvPr/>
          </p:nvGrpSpPr>
          <p:grpSpPr>
            <a:xfrm>
              <a:off x="107657" y="2051797"/>
              <a:ext cx="425602" cy="405045"/>
              <a:chOff x="107657" y="2051797"/>
              <a:chExt cx="425602" cy="405045"/>
            </a:xfrm>
          </p:grpSpPr>
          <p:sp>
            <p:nvSpPr>
              <p:cNvPr id="869" name="テキスト ボックス 868"/>
              <p:cNvSpPr txBox="1"/>
              <p:nvPr/>
            </p:nvSpPr>
            <p:spPr>
              <a:xfrm>
                <a:off x="107657" y="2051797"/>
                <a:ext cx="419199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9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87</a:t>
                </a:r>
                <a:endParaRPr kumimoji="1" lang="ja-JP" altLang="en-US" sz="9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870" name="テキスト ボックス 330"/>
              <p:cNvSpPr txBox="1">
                <a:spLocks noChangeArrowheads="1"/>
              </p:cNvSpPr>
              <p:nvPr/>
            </p:nvSpPr>
            <p:spPr bwMode="auto">
              <a:xfrm>
                <a:off x="117120" y="2213412"/>
                <a:ext cx="416139" cy="2434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0651" tIns="35321" rIns="70651" bIns="35321">
                <a:spAutoFit/>
              </a:bodyPr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ts val="15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0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charset="0"/>
                    <a:ea typeface="ＭＳ Ｐゴシック" charset="-128"/>
                    <a:cs typeface="+mn-cs"/>
                  </a:rPr>
                  <a:t>３２</a:t>
                </a:r>
                <a:endParaRPr kumimoji="1" lang="ja-JP" alt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charset="0"/>
                  <a:ea typeface="ＭＳ Ｐゴシック" charset="-128"/>
                  <a:cs typeface="+mn-cs"/>
                </a:endParaRPr>
              </a:p>
            </p:txBody>
          </p:sp>
        </p:grpSp>
      </p:grpSp>
      <p:sp>
        <p:nvSpPr>
          <p:cNvPr id="516" name="角丸四角形 515"/>
          <p:cNvSpPr/>
          <p:nvPr/>
        </p:nvSpPr>
        <p:spPr>
          <a:xfrm>
            <a:off x="7911594" y="5437945"/>
            <a:ext cx="342277" cy="380848"/>
          </a:xfrm>
          <a:prstGeom prst="roundRect">
            <a:avLst/>
          </a:prstGeom>
          <a:solidFill>
            <a:srgbClr val="FFFFCC"/>
          </a:solidFill>
          <a:ln w="190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grpSp>
        <p:nvGrpSpPr>
          <p:cNvPr id="1022" name="グループ化 1021"/>
          <p:cNvGrpSpPr/>
          <p:nvPr/>
        </p:nvGrpSpPr>
        <p:grpSpPr>
          <a:xfrm>
            <a:off x="7876934" y="5404197"/>
            <a:ext cx="421566" cy="401420"/>
            <a:chOff x="107657" y="2051797"/>
            <a:chExt cx="421566" cy="401420"/>
          </a:xfrm>
        </p:grpSpPr>
        <p:sp>
          <p:nvSpPr>
            <p:cNvPr id="1023" name="円柱 1022"/>
            <p:cNvSpPr/>
            <p:nvPr/>
          </p:nvSpPr>
          <p:spPr>
            <a:xfrm>
              <a:off x="174447" y="2211645"/>
              <a:ext cx="285620" cy="227245"/>
            </a:xfrm>
            <a:prstGeom prst="can">
              <a:avLst>
                <a:gd name="adj" fmla="val 18293"/>
              </a:avLst>
            </a:prstGeom>
            <a:solidFill>
              <a:srgbClr val="00B0F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ts val="2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grpSp>
          <p:nvGrpSpPr>
            <p:cNvPr id="1024" name="グループ化 1023"/>
            <p:cNvGrpSpPr/>
            <p:nvPr/>
          </p:nvGrpSpPr>
          <p:grpSpPr>
            <a:xfrm>
              <a:off x="107657" y="2051797"/>
              <a:ext cx="421566" cy="401420"/>
              <a:chOff x="107657" y="2051797"/>
              <a:chExt cx="421566" cy="401420"/>
            </a:xfrm>
          </p:grpSpPr>
          <p:sp>
            <p:nvSpPr>
              <p:cNvPr id="1025" name="テキスト ボックス 1024"/>
              <p:cNvSpPr txBox="1"/>
              <p:nvPr/>
            </p:nvSpPr>
            <p:spPr>
              <a:xfrm>
                <a:off x="107657" y="2051797"/>
                <a:ext cx="419199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9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114</a:t>
                </a:r>
                <a:endParaRPr kumimoji="1" lang="ja-JP" altLang="en-US" sz="9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1026" name="テキスト ボックス 330"/>
              <p:cNvSpPr txBox="1">
                <a:spLocks noChangeArrowheads="1"/>
              </p:cNvSpPr>
              <p:nvPr/>
            </p:nvSpPr>
            <p:spPr bwMode="auto">
              <a:xfrm>
                <a:off x="113084" y="2209787"/>
                <a:ext cx="416139" cy="2434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0651" tIns="35321" rIns="70651" bIns="35321">
                <a:spAutoFit/>
              </a:bodyPr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ts val="15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0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charset="0"/>
                    <a:ea typeface="ＭＳ Ｐゴシック" charset="-128"/>
                    <a:cs typeface="+mn-cs"/>
                  </a:rPr>
                  <a:t>２４</a:t>
                </a:r>
                <a:endParaRPr kumimoji="1" lang="ja-JP" alt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charset="0"/>
                  <a:ea typeface="ＭＳ Ｐゴシック" charset="-128"/>
                  <a:cs typeface="+mn-cs"/>
                </a:endParaRPr>
              </a:p>
            </p:txBody>
          </p:sp>
        </p:grpSp>
      </p:grpSp>
      <p:sp>
        <p:nvSpPr>
          <p:cNvPr id="517" name="テキスト ボックス 516"/>
          <p:cNvSpPr txBox="1"/>
          <p:nvPr/>
        </p:nvSpPr>
        <p:spPr>
          <a:xfrm>
            <a:off x="1246756" y="5296735"/>
            <a:ext cx="690909" cy="179054"/>
          </a:xfrm>
          <a:prstGeom prst="rect">
            <a:avLst/>
          </a:prstGeom>
          <a:noFill/>
        </p:spPr>
        <p:txBody>
          <a:bodyPr wrap="none" lIns="70651" tIns="35321" rIns="70651" bIns="35321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(H25.12.25)</a:t>
            </a:r>
            <a:endParaRPr kumimoji="1" lang="ja-JP" altLang="en-US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18" name="テキスト ボックス 517"/>
          <p:cNvSpPr txBox="1"/>
          <p:nvPr/>
        </p:nvSpPr>
        <p:spPr>
          <a:xfrm>
            <a:off x="947555" y="4791730"/>
            <a:ext cx="634804" cy="179054"/>
          </a:xfrm>
          <a:prstGeom prst="rect">
            <a:avLst/>
          </a:prstGeom>
          <a:noFill/>
        </p:spPr>
        <p:txBody>
          <a:bodyPr wrap="none" lIns="70651" tIns="35321" rIns="70651" bIns="35321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(H28.4.20)</a:t>
            </a:r>
            <a:endParaRPr kumimoji="1" lang="ja-JP" altLang="en-US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19" name="テキスト ボックス 518"/>
          <p:cNvSpPr txBox="1"/>
          <p:nvPr/>
        </p:nvSpPr>
        <p:spPr>
          <a:xfrm>
            <a:off x="2058941" y="4789267"/>
            <a:ext cx="634804" cy="179054"/>
          </a:xfrm>
          <a:prstGeom prst="rect">
            <a:avLst/>
          </a:prstGeom>
          <a:noFill/>
        </p:spPr>
        <p:txBody>
          <a:bodyPr wrap="none" lIns="70651" tIns="35321" rIns="70651" bIns="35321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(H29.5.17)</a:t>
            </a:r>
            <a:endParaRPr kumimoji="1" lang="ja-JP" altLang="en-US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20" name="テキスト ボックス 519"/>
          <p:cNvSpPr txBox="1"/>
          <p:nvPr/>
        </p:nvSpPr>
        <p:spPr>
          <a:xfrm>
            <a:off x="2072680" y="4203349"/>
            <a:ext cx="634804" cy="179054"/>
          </a:xfrm>
          <a:prstGeom prst="rect">
            <a:avLst/>
          </a:prstGeom>
          <a:noFill/>
        </p:spPr>
        <p:txBody>
          <a:bodyPr wrap="none" lIns="70651" tIns="35321" rIns="70651" bIns="35321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(H29.5.24)</a:t>
            </a:r>
            <a:endParaRPr kumimoji="1" lang="ja-JP" altLang="en-US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21" name="テキスト ボックス 520"/>
          <p:cNvSpPr txBox="1"/>
          <p:nvPr/>
        </p:nvSpPr>
        <p:spPr>
          <a:xfrm>
            <a:off x="1720402" y="3035569"/>
            <a:ext cx="634804" cy="179054"/>
          </a:xfrm>
          <a:prstGeom prst="rect">
            <a:avLst/>
          </a:prstGeom>
          <a:noFill/>
        </p:spPr>
        <p:txBody>
          <a:bodyPr wrap="none" lIns="70651" tIns="35321" rIns="70651" bIns="35321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(H27.11.5)</a:t>
            </a:r>
            <a:endParaRPr kumimoji="1" lang="ja-JP" altLang="en-US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22" name="テキスト ボックス 521"/>
          <p:cNvSpPr txBox="1"/>
          <p:nvPr/>
        </p:nvSpPr>
        <p:spPr>
          <a:xfrm>
            <a:off x="7698305" y="2668567"/>
            <a:ext cx="634804" cy="179054"/>
          </a:xfrm>
          <a:prstGeom prst="rect">
            <a:avLst/>
          </a:prstGeom>
          <a:noFill/>
        </p:spPr>
        <p:txBody>
          <a:bodyPr wrap="none" lIns="70651" tIns="35321" rIns="70651" bIns="35321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(H26.6.10)</a:t>
            </a:r>
            <a:endParaRPr kumimoji="1" lang="ja-JP" altLang="en-US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23" name="テキスト ボックス 522"/>
          <p:cNvSpPr txBox="1"/>
          <p:nvPr/>
        </p:nvSpPr>
        <p:spPr>
          <a:xfrm>
            <a:off x="3287815" y="2226445"/>
            <a:ext cx="690909" cy="179054"/>
          </a:xfrm>
          <a:prstGeom prst="rect">
            <a:avLst/>
          </a:prstGeom>
          <a:noFill/>
        </p:spPr>
        <p:txBody>
          <a:bodyPr wrap="none" lIns="70651" tIns="35321" rIns="70651" bIns="35321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(H29.12.27)</a:t>
            </a:r>
            <a:endParaRPr kumimoji="1" lang="ja-JP" altLang="en-US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24" name="テキスト ボックス 523"/>
          <p:cNvSpPr txBox="1"/>
          <p:nvPr/>
        </p:nvSpPr>
        <p:spPr>
          <a:xfrm>
            <a:off x="8193360" y="5331790"/>
            <a:ext cx="634804" cy="179054"/>
          </a:xfrm>
          <a:prstGeom prst="rect">
            <a:avLst/>
          </a:prstGeom>
          <a:noFill/>
        </p:spPr>
        <p:txBody>
          <a:bodyPr wrap="none" lIns="70651" tIns="35321" rIns="70651" bIns="35321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(H26.5.20)</a:t>
            </a:r>
            <a:endParaRPr kumimoji="1" lang="ja-JP" altLang="en-US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25" name="テキスト ボックス 524"/>
          <p:cNvSpPr txBox="1"/>
          <p:nvPr/>
        </p:nvSpPr>
        <p:spPr>
          <a:xfrm>
            <a:off x="5355893" y="2305580"/>
            <a:ext cx="578699" cy="179054"/>
          </a:xfrm>
          <a:prstGeom prst="rect">
            <a:avLst/>
          </a:prstGeom>
          <a:noFill/>
        </p:spPr>
        <p:txBody>
          <a:bodyPr wrap="none" lIns="70651" tIns="35321" rIns="70651" bIns="35321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(H25.7.8)</a:t>
            </a:r>
            <a:endParaRPr kumimoji="1" lang="ja-JP" altLang="en-US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26" name="テキスト ボックス 525"/>
          <p:cNvSpPr txBox="1"/>
          <p:nvPr/>
        </p:nvSpPr>
        <p:spPr>
          <a:xfrm>
            <a:off x="2079046" y="3556518"/>
            <a:ext cx="634804" cy="179054"/>
          </a:xfrm>
          <a:prstGeom prst="rect">
            <a:avLst/>
          </a:prstGeom>
          <a:noFill/>
        </p:spPr>
        <p:txBody>
          <a:bodyPr wrap="none" lIns="70651" tIns="35321" rIns="70651" bIns="35321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(H28.10.5)</a:t>
            </a:r>
            <a:endParaRPr kumimoji="1" lang="ja-JP" altLang="en-US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27" name="テキスト ボックス 526"/>
          <p:cNvSpPr txBox="1"/>
          <p:nvPr/>
        </p:nvSpPr>
        <p:spPr>
          <a:xfrm>
            <a:off x="1705511" y="2550447"/>
            <a:ext cx="634804" cy="179054"/>
          </a:xfrm>
          <a:prstGeom prst="rect">
            <a:avLst/>
          </a:prstGeom>
          <a:noFill/>
        </p:spPr>
        <p:txBody>
          <a:bodyPr wrap="none" lIns="70651" tIns="35321" rIns="70651" bIns="35321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(H26.8.12)</a:t>
            </a:r>
            <a:endParaRPr kumimoji="1" lang="ja-JP" altLang="en-US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29" name="テキスト ボックス 528"/>
          <p:cNvSpPr txBox="1"/>
          <p:nvPr/>
        </p:nvSpPr>
        <p:spPr>
          <a:xfrm>
            <a:off x="7698305" y="2163005"/>
            <a:ext cx="690909" cy="179054"/>
          </a:xfrm>
          <a:prstGeom prst="rect">
            <a:avLst/>
          </a:prstGeom>
          <a:noFill/>
        </p:spPr>
        <p:txBody>
          <a:bodyPr wrap="none" lIns="70651" tIns="35321" rIns="70651" bIns="35321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(H26.12.16)</a:t>
            </a:r>
            <a:endParaRPr kumimoji="1" lang="ja-JP" altLang="en-US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30" name="テキスト ボックス 529"/>
          <p:cNvSpPr txBox="1"/>
          <p:nvPr/>
        </p:nvSpPr>
        <p:spPr>
          <a:xfrm>
            <a:off x="7879301" y="5856992"/>
            <a:ext cx="634804" cy="179054"/>
          </a:xfrm>
          <a:prstGeom prst="rect">
            <a:avLst/>
          </a:prstGeom>
          <a:noFill/>
        </p:spPr>
        <p:txBody>
          <a:bodyPr wrap="none" lIns="70651" tIns="35321" rIns="70651" bIns="35321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(H26.2.14)</a:t>
            </a:r>
            <a:endParaRPr kumimoji="1" lang="ja-JP" altLang="en-US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32" name="テキスト ボックス 531"/>
          <p:cNvSpPr txBox="1"/>
          <p:nvPr/>
        </p:nvSpPr>
        <p:spPr>
          <a:xfrm>
            <a:off x="7743310" y="3817187"/>
            <a:ext cx="690909" cy="179054"/>
          </a:xfrm>
          <a:prstGeom prst="rect">
            <a:avLst/>
          </a:prstGeom>
          <a:noFill/>
        </p:spPr>
        <p:txBody>
          <a:bodyPr wrap="none" lIns="70651" tIns="35321" rIns="70651" bIns="35321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(H25.12.27)</a:t>
            </a:r>
            <a:endParaRPr kumimoji="1" lang="ja-JP" altLang="en-US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33" name="テキスト ボックス 532"/>
          <p:cNvSpPr txBox="1"/>
          <p:nvPr/>
        </p:nvSpPr>
        <p:spPr>
          <a:xfrm>
            <a:off x="7338265" y="5862357"/>
            <a:ext cx="634804" cy="179054"/>
          </a:xfrm>
          <a:prstGeom prst="rect">
            <a:avLst/>
          </a:prstGeom>
          <a:noFill/>
        </p:spPr>
        <p:txBody>
          <a:bodyPr wrap="none" lIns="70651" tIns="35321" rIns="70651" bIns="35321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(H27.6.16)</a:t>
            </a:r>
            <a:endParaRPr kumimoji="1" lang="ja-JP" altLang="en-US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540" name="直線コネクタ 539"/>
          <p:cNvCxnSpPr>
            <a:stCxn id="810" idx="7"/>
          </p:cNvCxnSpPr>
          <p:nvPr/>
        </p:nvCxnSpPr>
        <p:spPr>
          <a:xfrm flipV="1">
            <a:off x="6052153" y="2316455"/>
            <a:ext cx="178777" cy="316049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1" name="直線コネクタ 540"/>
          <p:cNvCxnSpPr>
            <a:stCxn id="813" idx="7"/>
          </p:cNvCxnSpPr>
          <p:nvPr/>
        </p:nvCxnSpPr>
        <p:spPr>
          <a:xfrm flipV="1">
            <a:off x="6198156" y="2317999"/>
            <a:ext cx="1140109" cy="80564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2" name="直線コネクタ 541"/>
          <p:cNvCxnSpPr>
            <a:stCxn id="812" idx="7"/>
          </p:cNvCxnSpPr>
          <p:nvPr/>
        </p:nvCxnSpPr>
        <p:spPr>
          <a:xfrm flipV="1">
            <a:off x="6357680" y="2827181"/>
            <a:ext cx="1010000" cy="399963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3" name="直線コネクタ 542"/>
          <p:cNvCxnSpPr>
            <a:stCxn id="811" idx="0"/>
          </p:cNvCxnSpPr>
          <p:nvPr/>
        </p:nvCxnSpPr>
        <p:spPr>
          <a:xfrm flipV="1">
            <a:off x="6403249" y="3845659"/>
            <a:ext cx="51113" cy="24866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6" name="直線コネクタ 545"/>
          <p:cNvCxnSpPr/>
          <p:nvPr/>
        </p:nvCxnSpPr>
        <p:spPr>
          <a:xfrm>
            <a:off x="6368224" y="3252600"/>
            <a:ext cx="999456" cy="73245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7" name="直線コネクタ 546"/>
          <p:cNvCxnSpPr>
            <a:stCxn id="814" idx="5"/>
          </p:cNvCxnSpPr>
          <p:nvPr/>
        </p:nvCxnSpPr>
        <p:spPr>
          <a:xfrm>
            <a:off x="6302674" y="4492590"/>
            <a:ext cx="689452" cy="343179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8" name="直線コネクタ 547"/>
          <p:cNvCxnSpPr/>
          <p:nvPr/>
        </p:nvCxnSpPr>
        <p:spPr>
          <a:xfrm flipV="1">
            <a:off x="6314713" y="4340715"/>
            <a:ext cx="827670" cy="51729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9" name="直線コネクタ 548"/>
          <p:cNvCxnSpPr>
            <a:endCxn id="808" idx="1"/>
          </p:cNvCxnSpPr>
          <p:nvPr/>
        </p:nvCxnSpPr>
        <p:spPr>
          <a:xfrm>
            <a:off x="2783755" y="3709678"/>
            <a:ext cx="1884799" cy="1253656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0" name="直線コネクタ 549"/>
          <p:cNvCxnSpPr>
            <a:endCxn id="804" idx="1"/>
          </p:cNvCxnSpPr>
          <p:nvPr/>
        </p:nvCxnSpPr>
        <p:spPr>
          <a:xfrm>
            <a:off x="2449701" y="3191630"/>
            <a:ext cx="2254853" cy="172841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1" name="直線コネクタ 550"/>
          <p:cNvCxnSpPr>
            <a:endCxn id="819" idx="1"/>
          </p:cNvCxnSpPr>
          <p:nvPr/>
        </p:nvCxnSpPr>
        <p:spPr>
          <a:xfrm>
            <a:off x="2693745" y="4787139"/>
            <a:ext cx="1867055" cy="230189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2" name="直線コネクタ 551"/>
          <p:cNvCxnSpPr>
            <a:endCxn id="809" idx="1"/>
          </p:cNvCxnSpPr>
          <p:nvPr/>
        </p:nvCxnSpPr>
        <p:spPr>
          <a:xfrm>
            <a:off x="3065776" y="4203349"/>
            <a:ext cx="1557480" cy="79501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4" name="直線コネクタ 553"/>
          <p:cNvCxnSpPr>
            <a:endCxn id="805" idx="2"/>
          </p:cNvCxnSpPr>
          <p:nvPr/>
        </p:nvCxnSpPr>
        <p:spPr>
          <a:xfrm flipV="1">
            <a:off x="2151654" y="5006784"/>
            <a:ext cx="1586211" cy="314656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6" name="直線コネクタ 555"/>
          <p:cNvCxnSpPr>
            <a:endCxn id="316" idx="3"/>
          </p:cNvCxnSpPr>
          <p:nvPr/>
        </p:nvCxnSpPr>
        <p:spPr>
          <a:xfrm flipV="1">
            <a:off x="2558025" y="5617305"/>
            <a:ext cx="110264" cy="25358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7" name="直線コネクタ 576"/>
          <p:cNvCxnSpPr>
            <a:stCxn id="806" idx="1"/>
          </p:cNvCxnSpPr>
          <p:nvPr/>
        </p:nvCxnSpPr>
        <p:spPr>
          <a:xfrm flipH="1" flipV="1">
            <a:off x="4007433" y="2221963"/>
            <a:ext cx="1489474" cy="2145683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8" name="直線コネクタ 577"/>
          <p:cNvCxnSpPr>
            <a:endCxn id="803" idx="1"/>
          </p:cNvCxnSpPr>
          <p:nvPr/>
        </p:nvCxnSpPr>
        <p:spPr>
          <a:xfrm>
            <a:off x="3519077" y="2692968"/>
            <a:ext cx="1381470" cy="1850005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9" name="直線コネクタ 578"/>
          <p:cNvCxnSpPr>
            <a:stCxn id="816" idx="5"/>
          </p:cNvCxnSpPr>
          <p:nvPr/>
        </p:nvCxnSpPr>
        <p:spPr>
          <a:xfrm>
            <a:off x="6182668" y="4800708"/>
            <a:ext cx="831877" cy="53108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3" name="直線コネクタ 612"/>
          <p:cNvCxnSpPr>
            <a:stCxn id="807" idx="6"/>
          </p:cNvCxnSpPr>
          <p:nvPr/>
        </p:nvCxnSpPr>
        <p:spPr>
          <a:xfrm>
            <a:off x="5429807" y="5342119"/>
            <a:ext cx="1405555" cy="528766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0" name="円柱 459"/>
          <p:cNvSpPr/>
          <p:nvPr/>
        </p:nvSpPr>
        <p:spPr bwMode="auto">
          <a:xfrm>
            <a:off x="9300476" y="1239816"/>
            <a:ext cx="285975" cy="188423"/>
          </a:xfrm>
          <a:prstGeom prst="can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4396" tIns="47193" rIns="94396" bIns="47193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00" b="1" i="0" u="none" strike="noStrike" kern="1200" cap="none" spc="-157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ＭＳ Ｐゴシック"/>
              <a:ea typeface="ＭＳ Ｐゴシック" panose="020B0600070205080204" pitchFamily="50" charset="-128"/>
              <a:cs typeface="+mn-cs"/>
            </a:endParaRPr>
          </a:p>
        </p:txBody>
      </p:sp>
      <p:grpSp>
        <p:nvGrpSpPr>
          <p:cNvPr id="472" name="グループ化 471"/>
          <p:cNvGrpSpPr/>
          <p:nvPr/>
        </p:nvGrpSpPr>
        <p:grpSpPr>
          <a:xfrm>
            <a:off x="9092913" y="1086674"/>
            <a:ext cx="450597" cy="283710"/>
            <a:chOff x="1056484" y="3350694"/>
            <a:chExt cx="285620" cy="227245"/>
          </a:xfrm>
        </p:grpSpPr>
        <p:sp>
          <p:nvSpPr>
            <p:cNvPr id="503" name="円柱 502"/>
            <p:cNvSpPr/>
            <p:nvPr/>
          </p:nvSpPr>
          <p:spPr>
            <a:xfrm>
              <a:off x="1056484" y="3350694"/>
              <a:ext cx="285620" cy="227245"/>
            </a:xfrm>
            <a:prstGeom prst="can">
              <a:avLst>
                <a:gd name="adj" fmla="val 18293"/>
              </a:avLst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ts val="2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cxnSp>
          <p:nvCxnSpPr>
            <p:cNvPr id="491" name="直線コネクタ 490"/>
            <p:cNvCxnSpPr/>
            <p:nvPr/>
          </p:nvCxnSpPr>
          <p:spPr>
            <a:xfrm>
              <a:off x="1062038" y="3378994"/>
              <a:ext cx="273843" cy="180975"/>
            </a:xfrm>
            <a:prstGeom prst="line">
              <a:avLst/>
            </a:prstGeom>
            <a:ln w="254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2" name="直線コネクタ 501"/>
            <p:cNvCxnSpPr/>
            <p:nvPr/>
          </p:nvCxnSpPr>
          <p:spPr>
            <a:xfrm flipV="1">
              <a:off x="1062038" y="3376614"/>
              <a:ext cx="271462" cy="180974"/>
            </a:xfrm>
            <a:prstGeom prst="line">
              <a:avLst/>
            </a:prstGeom>
            <a:ln w="254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グループ化 7"/>
          <p:cNvGrpSpPr/>
          <p:nvPr/>
        </p:nvGrpSpPr>
        <p:grpSpPr>
          <a:xfrm>
            <a:off x="99990" y="372144"/>
            <a:ext cx="1792670" cy="1223265"/>
            <a:chOff x="52618" y="630560"/>
            <a:chExt cx="1841077" cy="1223265"/>
          </a:xfrm>
        </p:grpSpPr>
        <p:sp>
          <p:nvSpPr>
            <p:cNvPr id="455" name="角丸四角形 454"/>
            <p:cNvSpPr/>
            <p:nvPr/>
          </p:nvSpPr>
          <p:spPr>
            <a:xfrm>
              <a:off x="56456" y="737972"/>
              <a:ext cx="1837239" cy="1061267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91423" tIns="45712" rIns="91423" bIns="45712"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459" name="角丸四角形 458"/>
            <p:cNvSpPr/>
            <p:nvPr/>
          </p:nvSpPr>
          <p:spPr>
            <a:xfrm>
              <a:off x="1107951" y="1354323"/>
              <a:ext cx="498653" cy="274477"/>
            </a:xfrm>
            <a:prstGeom prst="roundRect">
              <a:avLst/>
            </a:prstGeom>
            <a:solidFill>
              <a:schemeClr val="accent5">
                <a:alpha val="34000"/>
              </a:schemeClr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186" tIns="34094" rIns="68186" bIns="34094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5" name="テキスト ボックス 4"/>
            <p:cNvSpPr txBox="1"/>
            <p:nvPr/>
          </p:nvSpPr>
          <p:spPr>
            <a:xfrm>
              <a:off x="183545" y="1302150"/>
              <a:ext cx="8223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７</a:t>
              </a:r>
              <a:r>
                <a:rPr kumimoji="1" lang="ja-JP" altLang="en-US" sz="2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基</a:t>
              </a:r>
              <a:endPara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505" name="テキスト ボックス 504"/>
            <p:cNvSpPr txBox="1"/>
            <p:nvPr/>
          </p:nvSpPr>
          <p:spPr>
            <a:xfrm>
              <a:off x="52618" y="630560"/>
              <a:ext cx="1841077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稼働中</a:t>
              </a:r>
              <a:endPara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506" name="テキスト ボックス 505"/>
            <p:cNvSpPr txBox="1"/>
            <p:nvPr/>
          </p:nvSpPr>
          <p:spPr>
            <a:xfrm>
              <a:off x="129714" y="1638381"/>
              <a:ext cx="169072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(</a:t>
              </a:r>
              <a:r>
                <a:rPr kumimoji="1" lang="ja-JP" altLang="en-US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</a:t>
              </a:r>
              <a:r>
                <a:rPr kumimoji="1" lang="en-US" altLang="ja-JP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)</a:t>
              </a:r>
              <a:r>
                <a:rPr kumimoji="1" lang="ja-JP" altLang="en-US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内は原子炉を起動した</a:t>
              </a:r>
              <a:r>
                <a:rPr kumimoji="1" lang="ja-JP" altLang="en-US" sz="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日</a:t>
              </a:r>
              <a:endPara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507" name="グループ化 506"/>
          <p:cNvGrpSpPr/>
          <p:nvPr/>
        </p:nvGrpSpPr>
        <p:grpSpPr>
          <a:xfrm>
            <a:off x="2062904" y="233645"/>
            <a:ext cx="1792670" cy="1361764"/>
            <a:chOff x="52618" y="492061"/>
            <a:chExt cx="1841077" cy="1361764"/>
          </a:xfrm>
        </p:grpSpPr>
        <p:sp>
          <p:nvSpPr>
            <p:cNvPr id="510" name="角丸四角形 509"/>
            <p:cNvSpPr/>
            <p:nvPr/>
          </p:nvSpPr>
          <p:spPr>
            <a:xfrm>
              <a:off x="56456" y="737972"/>
              <a:ext cx="1837239" cy="1061267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91423" tIns="45712" rIns="91423" bIns="45712"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511" name="角丸四角形 510"/>
            <p:cNvSpPr/>
            <p:nvPr/>
          </p:nvSpPr>
          <p:spPr>
            <a:xfrm>
              <a:off x="1082570" y="1354323"/>
              <a:ext cx="498653" cy="274477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  <a:alpha val="34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186" tIns="34094" rIns="68186" bIns="34094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512" name="テキスト ボックス 511"/>
            <p:cNvSpPr txBox="1"/>
            <p:nvPr/>
          </p:nvSpPr>
          <p:spPr>
            <a:xfrm>
              <a:off x="260182" y="1302150"/>
              <a:ext cx="8223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7</a:t>
              </a:r>
              <a:r>
                <a:rPr kumimoji="1" lang="ja-JP" altLang="en-US" sz="2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基</a:t>
              </a:r>
              <a:endPara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513" name="テキスト ボックス 512"/>
            <p:cNvSpPr txBox="1"/>
            <p:nvPr/>
          </p:nvSpPr>
          <p:spPr>
            <a:xfrm>
              <a:off x="52618" y="492061"/>
              <a:ext cx="1841077" cy="92333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原子炉設置</a:t>
              </a:r>
              <a:endParaRPr kumimoji="1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変更許可済</a:t>
              </a:r>
              <a:endPara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514" name="テキスト ボックス 513"/>
            <p:cNvSpPr txBox="1"/>
            <p:nvPr/>
          </p:nvSpPr>
          <p:spPr>
            <a:xfrm>
              <a:off x="129714" y="1638381"/>
              <a:ext cx="169072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(</a:t>
              </a:r>
              <a:r>
                <a:rPr kumimoji="1" lang="ja-JP" altLang="en-US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</a:t>
              </a:r>
              <a:r>
                <a:rPr kumimoji="1" lang="en-US" altLang="ja-JP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)</a:t>
              </a:r>
              <a:r>
                <a:rPr kumimoji="1" lang="ja-JP" altLang="en-US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内</a:t>
              </a:r>
              <a:r>
                <a:rPr kumimoji="1" lang="ja-JP" altLang="en-US" sz="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は許可日</a:t>
              </a:r>
              <a:endPara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515" name="グループ化 514"/>
          <p:cNvGrpSpPr/>
          <p:nvPr/>
        </p:nvGrpSpPr>
        <p:grpSpPr>
          <a:xfrm>
            <a:off x="4025818" y="233645"/>
            <a:ext cx="1792670" cy="1361764"/>
            <a:chOff x="52618" y="492061"/>
            <a:chExt cx="1841077" cy="1361764"/>
          </a:xfrm>
        </p:grpSpPr>
        <p:sp>
          <p:nvSpPr>
            <p:cNvPr id="544" name="角丸四角形 543"/>
            <p:cNvSpPr/>
            <p:nvPr/>
          </p:nvSpPr>
          <p:spPr>
            <a:xfrm>
              <a:off x="56456" y="737972"/>
              <a:ext cx="1837239" cy="1061267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91423" tIns="45712" rIns="91423" bIns="45712"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545" name="角丸四角形 544"/>
            <p:cNvSpPr/>
            <p:nvPr/>
          </p:nvSpPr>
          <p:spPr>
            <a:xfrm>
              <a:off x="1082570" y="1354323"/>
              <a:ext cx="498653" cy="274477"/>
            </a:xfrm>
            <a:prstGeom prst="roundRect">
              <a:avLst/>
            </a:prstGeom>
            <a:solidFill>
              <a:srgbClr val="FFFFCC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186" tIns="34094" rIns="68186" bIns="34094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557" name="テキスト ボックス 556"/>
            <p:cNvSpPr txBox="1"/>
            <p:nvPr/>
          </p:nvSpPr>
          <p:spPr>
            <a:xfrm>
              <a:off x="129714" y="1302150"/>
              <a:ext cx="9528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12</a:t>
              </a:r>
              <a:r>
                <a:rPr kumimoji="1" lang="ja-JP" altLang="en-US" sz="2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基</a:t>
              </a:r>
              <a:endPara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558" name="テキスト ボックス 557"/>
            <p:cNvSpPr txBox="1"/>
            <p:nvPr/>
          </p:nvSpPr>
          <p:spPr>
            <a:xfrm>
              <a:off x="52618" y="492061"/>
              <a:ext cx="1841077" cy="92333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800" b="1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新規制基準</a:t>
              </a:r>
              <a:r>
                <a:rPr kumimoji="1" lang="ja-JP" altLang="en-US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への適合性審査中</a:t>
              </a:r>
              <a:endPara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559" name="テキスト ボックス 558"/>
            <p:cNvSpPr txBox="1"/>
            <p:nvPr/>
          </p:nvSpPr>
          <p:spPr>
            <a:xfrm>
              <a:off x="129714" y="1638381"/>
              <a:ext cx="169072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(</a:t>
              </a:r>
              <a:r>
                <a:rPr kumimoji="1" lang="ja-JP" altLang="en-US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</a:t>
              </a:r>
              <a:r>
                <a:rPr kumimoji="1" lang="en-US" altLang="ja-JP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)</a:t>
              </a:r>
              <a:r>
                <a:rPr kumimoji="1" lang="ja-JP" altLang="en-US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内</a:t>
              </a:r>
              <a:r>
                <a:rPr kumimoji="1" lang="ja-JP" altLang="en-US" sz="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は申請日</a:t>
              </a:r>
              <a:endPara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560" name="グループ化 559"/>
          <p:cNvGrpSpPr/>
          <p:nvPr/>
        </p:nvGrpSpPr>
        <p:grpSpPr>
          <a:xfrm>
            <a:off x="5988732" y="233645"/>
            <a:ext cx="1792670" cy="1307178"/>
            <a:chOff x="52618" y="492061"/>
            <a:chExt cx="1841077" cy="1307178"/>
          </a:xfrm>
        </p:grpSpPr>
        <p:sp>
          <p:nvSpPr>
            <p:cNvPr id="561" name="角丸四角形 560"/>
            <p:cNvSpPr/>
            <p:nvPr/>
          </p:nvSpPr>
          <p:spPr>
            <a:xfrm>
              <a:off x="56456" y="737972"/>
              <a:ext cx="1837239" cy="1061267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91423" tIns="45712" rIns="91423" bIns="45712"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563" name="テキスト ボックス 562"/>
            <p:cNvSpPr txBox="1"/>
            <p:nvPr/>
          </p:nvSpPr>
          <p:spPr>
            <a:xfrm>
              <a:off x="530821" y="1302150"/>
              <a:ext cx="95399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16</a:t>
              </a:r>
              <a:r>
                <a:rPr kumimoji="1" lang="ja-JP" altLang="en-US" sz="2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基</a:t>
              </a:r>
              <a:endPara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564" name="テキスト ボックス 563"/>
            <p:cNvSpPr txBox="1"/>
            <p:nvPr/>
          </p:nvSpPr>
          <p:spPr>
            <a:xfrm>
              <a:off x="52618" y="492061"/>
              <a:ext cx="1841077" cy="92333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適合性審査</a:t>
              </a:r>
              <a:endParaRPr kumimoji="1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未申請</a:t>
              </a:r>
              <a:endPara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16" name="グループ化 15"/>
          <p:cNvGrpSpPr/>
          <p:nvPr/>
        </p:nvGrpSpPr>
        <p:grpSpPr>
          <a:xfrm>
            <a:off x="7798747" y="6021184"/>
            <a:ext cx="2059798" cy="569780"/>
            <a:chOff x="7269651" y="6264315"/>
            <a:chExt cx="2059798" cy="569780"/>
          </a:xfrm>
        </p:grpSpPr>
        <p:grpSp>
          <p:nvGrpSpPr>
            <p:cNvPr id="11" name="グループ化 10"/>
            <p:cNvGrpSpPr/>
            <p:nvPr/>
          </p:nvGrpSpPr>
          <p:grpSpPr>
            <a:xfrm>
              <a:off x="7338265" y="6264315"/>
              <a:ext cx="1968669" cy="569780"/>
              <a:chOff x="6923483" y="6324605"/>
              <a:chExt cx="1968669" cy="569780"/>
            </a:xfrm>
          </p:grpSpPr>
          <p:grpSp>
            <p:nvGrpSpPr>
              <p:cNvPr id="386" name="グループ化 385"/>
              <p:cNvGrpSpPr/>
              <p:nvPr/>
            </p:nvGrpSpPr>
            <p:grpSpPr>
              <a:xfrm>
                <a:off x="7677748" y="6324605"/>
                <a:ext cx="425602" cy="402112"/>
                <a:chOff x="107657" y="2051797"/>
                <a:chExt cx="425602" cy="402112"/>
              </a:xfrm>
            </p:grpSpPr>
            <p:sp>
              <p:nvSpPr>
                <p:cNvPr id="387" name="円柱 386"/>
                <p:cNvSpPr/>
                <p:nvPr/>
              </p:nvSpPr>
              <p:spPr>
                <a:xfrm>
                  <a:off x="174447" y="2211645"/>
                  <a:ext cx="285620" cy="227245"/>
                </a:xfrm>
                <a:prstGeom prst="can">
                  <a:avLst>
                    <a:gd name="adj" fmla="val 18293"/>
                  </a:avLst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ts val="2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grpSp>
              <p:nvGrpSpPr>
                <p:cNvPr id="388" name="グループ化 387"/>
                <p:cNvGrpSpPr/>
                <p:nvPr/>
              </p:nvGrpSpPr>
              <p:grpSpPr>
                <a:xfrm>
                  <a:off x="107657" y="2051797"/>
                  <a:ext cx="425602" cy="402112"/>
                  <a:chOff x="107657" y="2051797"/>
                  <a:chExt cx="425602" cy="402112"/>
                </a:xfrm>
              </p:grpSpPr>
              <p:sp>
                <p:nvSpPr>
                  <p:cNvPr id="389" name="テキスト ボックス 388"/>
                  <p:cNvSpPr txBox="1"/>
                  <p:nvPr/>
                </p:nvSpPr>
                <p:spPr>
                  <a:xfrm>
                    <a:off x="107657" y="2051797"/>
                    <a:ext cx="419199" cy="2308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1" lang="en-US" altLang="ja-JP" sz="900" b="1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rPr>
                      <a:t>110</a:t>
                    </a:r>
                    <a:endParaRPr kumimoji="1" lang="ja-JP" altLang="en-US" sz="9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メイリオ" panose="020B0604030504040204" pitchFamily="50" charset="-128"/>
                      <a:ea typeface="メイリオ" panose="020B0604030504040204" pitchFamily="50" charset="-128"/>
                      <a:cs typeface="メイリオ" panose="020B0604030504040204" pitchFamily="50" charset="-128"/>
                    </a:endParaRPr>
                  </a:p>
                </p:txBody>
              </p:sp>
              <p:sp>
                <p:nvSpPr>
                  <p:cNvPr id="390" name="テキスト ボックス 33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17120" y="2210479"/>
                    <a:ext cx="416139" cy="24343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70651" tIns="35321" rIns="70651" bIns="35321">
                    <a:spAutoFit/>
                  </a:bodyPr>
                  <a:lstStyle>
                    <a:lvl1pPr eaLnBrk="0" hangingPunct="0">
                      <a:defRPr kumimoji="1">
                        <a:solidFill>
                          <a:schemeClr val="tx1"/>
                        </a:solidFill>
                        <a:latin typeface="Arial" charset="0"/>
                        <a:ea typeface="ＭＳ Ｐゴシック" charset="-128"/>
                      </a:defRPr>
                    </a:lvl1pPr>
                    <a:lvl2pPr marL="742950" indent="-285750" eaLnBrk="0" hangingPunct="0">
                      <a:defRPr kumimoji="1">
                        <a:solidFill>
                          <a:schemeClr val="tx1"/>
                        </a:solidFill>
                        <a:latin typeface="Arial" charset="0"/>
                        <a:ea typeface="ＭＳ Ｐゴシック" charset="-128"/>
                      </a:defRPr>
                    </a:lvl2pPr>
                    <a:lvl3pPr marL="1143000" indent="-228600" eaLnBrk="0" hangingPunct="0">
                      <a:defRPr kumimoji="1">
                        <a:solidFill>
                          <a:schemeClr val="tx1"/>
                        </a:solidFill>
                        <a:latin typeface="Arial" charset="0"/>
                        <a:ea typeface="ＭＳ Ｐゴシック" charset="-128"/>
                      </a:defRPr>
                    </a:lvl3pPr>
                    <a:lvl4pPr marL="1600200" indent="-228600" eaLnBrk="0" hangingPunct="0">
                      <a:defRPr kumimoji="1">
                        <a:solidFill>
                          <a:schemeClr val="tx1"/>
                        </a:solidFill>
                        <a:latin typeface="Arial" charset="0"/>
                        <a:ea typeface="ＭＳ Ｐゴシック" charset="-128"/>
                      </a:defRPr>
                    </a:lvl4pPr>
                    <a:lvl5pPr marL="2057400" indent="-228600" eaLnBrk="0" hangingPunct="0">
                      <a:defRPr kumimoji="1">
                        <a:solidFill>
                          <a:schemeClr val="tx1"/>
                        </a:solidFill>
                        <a:latin typeface="Arial" charset="0"/>
                        <a:ea typeface="ＭＳ Ｐゴシック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>
                        <a:solidFill>
                          <a:schemeClr val="tx1"/>
                        </a:solidFill>
                        <a:latin typeface="Arial" charset="0"/>
                        <a:ea typeface="ＭＳ Ｐゴシック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>
                        <a:solidFill>
                          <a:schemeClr val="tx1"/>
                        </a:solidFill>
                        <a:latin typeface="Arial" charset="0"/>
                        <a:ea typeface="ＭＳ Ｐゴシック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>
                        <a:solidFill>
                          <a:schemeClr val="tx1"/>
                        </a:solidFill>
                        <a:latin typeface="Arial" charset="0"/>
                        <a:ea typeface="ＭＳ Ｐゴシック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>
                        <a:solidFill>
                          <a:schemeClr val="tx1"/>
                        </a:solidFill>
                        <a:latin typeface="Arial" charset="0"/>
                        <a:ea typeface="ＭＳ Ｐゴシック" charset="-128"/>
                      </a:defRPr>
                    </a:lvl9pPr>
                  </a:lstStyle>
                  <a:p>
                    <a:pPr marL="0" marR="0" lvl="0" indent="0" algn="ctr" defTabSz="914400" rtl="0" eaLnBrk="1" fontAlgn="base" latinLnBrk="0" hangingPunct="1">
                      <a:lnSpc>
                        <a:spcPts val="15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1" lang="ja-JP" altLang="en-US" sz="1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-128"/>
                        <a:cs typeface="+mn-cs"/>
                      </a:rPr>
                      <a:t>２９</a:t>
                    </a:r>
                    <a:endParaRPr kumimoji="1" lang="ja-JP" altLang="en-US" sz="10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ＭＳ Ｐゴシック" charset="-128"/>
                      <a:cs typeface="+mn-cs"/>
                    </a:endParaRPr>
                  </a:p>
                </p:txBody>
              </p:sp>
            </p:grpSp>
          </p:grpSp>
          <p:grpSp>
            <p:nvGrpSpPr>
              <p:cNvPr id="6" name="グループ化 5"/>
              <p:cNvGrpSpPr/>
              <p:nvPr/>
            </p:nvGrpSpPr>
            <p:grpSpPr>
              <a:xfrm>
                <a:off x="6923483" y="6483085"/>
                <a:ext cx="397560" cy="411300"/>
                <a:chOff x="6923483" y="6483085"/>
                <a:chExt cx="397560" cy="411300"/>
              </a:xfrm>
            </p:grpSpPr>
            <p:sp>
              <p:nvSpPr>
                <p:cNvPr id="375" name="円柱 374"/>
                <p:cNvSpPr/>
                <p:nvPr/>
              </p:nvSpPr>
              <p:spPr>
                <a:xfrm>
                  <a:off x="6979453" y="6483085"/>
                  <a:ext cx="285620" cy="227245"/>
                </a:xfrm>
                <a:prstGeom prst="can">
                  <a:avLst>
                    <a:gd name="adj" fmla="val 18293"/>
                  </a:avLst>
                </a:prstGeom>
                <a:solidFill>
                  <a:srgbClr val="00B050"/>
                </a:solidFill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ts val="2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sp>
              <p:nvSpPr>
                <p:cNvPr id="534" name="テキスト ボックス 533"/>
                <p:cNvSpPr txBox="1"/>
                <p:nvPr/>
              </p:nvSpPr>
              <p:spPr>
                <a:xfrm>
                  <a:off x="6923483" y="6699943"/>
                  <a:ext cx="397560" cy="194442"/>
                </a:xfrm>
                <a:prstGeom prst="rect">
                  <a:avLst/>
                </a:prstGeom>
                <a:noFill/>
              </p:spPr>
              <p:txBody>
                <a:bodyPr wrap="none" lIns="70651" tIns="35321" rIns="70651" bIns="35321" rtlCol="0"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1" lang="en-US" altLang="ja-JP" sz="800" b="1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メイリオ" panose="020B0604030504040204" pitchFamily="50" charset="-128"/>
                      <a:ea typeface="メイリオ" panose="020B0604030504040204" pitchFamily="50" charset="-128"/>
                      <a:cs typeface="メイリオ" panose="020B0604030504040204" pitchFamily="50" charset="-128"/>
                    </a:rPr>
                    <a:t>PWR</a:t>
                  </a:r>
                  <a:endParaRPr kumimoji="1" lang="ja-JP" altLang="en-US" sz="8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grpSp>
            <p:nvGrpSpPr>
              <p:cNvPr id="7" name="グループ化 6"/>
              <p:cNvGrpSpPr/>
              <p:nvPr/>
            </p:nvGrpSpPr>
            <p:grpSpPr>
              <a:xfrm>
                <a:off x="7304129" y="6483085"/>
                <a:ext cx="402368" cy="411300"/>
                <a:chOff x="7304129" y="6483085"/>
                <a:chExt cx="402368" cy="411300"/>
              </a:xfrm>
            </p:grpSpPr>
            <p:sp>
              <p:nvSpPr>
                <p:cNvPr id="381" name="円柱 380"/>
                <p:cNvSpPr/>
                <p:nvPr/>
              </p:nvSpPr>
              <p:spPr>
                <a:xfrm>
                  <a:off x="7367680" y="6483085"/>
                  <a:ext cx="285620" cy="227245"/>
                </a:xfrm>
                <a:prstGeom prst="can">
                  <a:avLst>
                    <a:gd name="adj" fmla="val 18293"/>
                  </a:avLst>
                </a:prstGeom>
                <a:solidFill>
                  <a:srgbClr val="00B0F0"/>
                </a:solidFill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ts val="2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sp>
              <p:nvSpPr>
                <p:cNvPr id="535" name="テキスト ボックス 534"/>
                <p:cNvSpPr txBox="1"/>
                <p:nvPr/>
              </p:nvSpPr>
              <p:spPr>
                <a:xfrm>
                  <a:off x="7304129" y="6699943"/>
                  <a:ext cx="402368" cy="194442"/>
                </a:xfrm>
                <a:prstGeom prst="rect">
                  <a:avLst/>
                </a:prstGeom>
                <a:noFill/>
              </p:spPr>
              <p:txBody>
                <a:bodyPr wrap="none" lIns="70651" tIns="35321" rIns="70651" bIns="35321" rtlCol="0"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1" lang="en-US" altLang="ja-JP" sz="800" b="1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メイリオ" panose="020B0604030504040204" pitchFamily="50" charset="-128"/>
                      <a:ea typeface="メイリオ" panose="020B0604030504040204" pitchFamily="50" charset="-128"/>
                      <a:cs typeface="メイリオ" panose="020B0604030504040204" pitchFamily="50" charset="-128"/>
                    </a:rPr>
                    <a:t>BWR</a:t>
                  </a:r>
                  <a:endParaRPr kumimoji="1" lang="ja-JP" altLang="en-US" sz="8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sp>
            <p:nvSpPr>
              <p:cNvPr id="536" name="テキスト ボックス 535"/>
              <p:cNvSpPr txBox="1"/>
              <p:nvPr/>
            </p:nvSpPr>
            <p:spPr>
              <a:xfrm>
                <a:off x="7653300" y="6696552"/>
                <a:ext cx="477710" cy="194442"/>
              </a:xfrm>
              <a:prstGeom prst="rect">
                <a:avLst/>
              </a:prstGeom>
              <a:noFill/>
            </p:spPr>
            <p:txBody>
              <a:bodyPr wrap="none" lIns="70651" tIns="35321" rIns="70651" bIns="35321" rtlCol="0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ABWR</a:t>
                </a:r>
                <a:endParaRPr kumimoji="1" lang="ja-JP" altLang="en-US" sz="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537" name="テキスト ボックス 536"/>
              <p:cNvSpPr txBox="1"/>
              <p:nvPr/>
            </p:nvSpPr>
            <p:spPr>
              <a:xfrm>
                <a:off x="8167580" y="6339572"/>
                <a:ext cx="724572" cy="194442"/>
              </a:xfrm>
              <a:prstGeom prst="rect">
                <a:avLst/>
              </a:prstGeom>
              <a:noFill/>
            </p:spPr>
            <p:txBody>
              <a:bodyPr wrap="none" lIns="70651" tIns="35321" rIns="70651" bIns="35321" rtlCol="0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出力</a:t>
                </a:r>
                <a:r>
                  <a:rPr kumimoji="1" lang="en-US" altLang="ja-JP" sz="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(</a:t>
                </a:r>
                <a:r>
                  <a:rPr kumimoji="1" lang="ja-JP" altLang="en-US" sz="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万</a:t>
                </a:r>
                <a:r>
                  <a:rPr kumimoji="1" lang="en-US" altLang="ja-JP" sz="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kW)</a:t>
                </a:r>
                <a:endParaRPr kumimoji="1" lang="ja-JP" altLang="en-US" sz="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538" name="テキスト ボックス 537"/>
              <p:cNvSpPr txBox="1"/>
              <p:nvPr/>
            </p:nvSpPr>
            <p:spPr>
              <a:xfrm>
                <a:off x="8148355" y="6519923"/>
                <a:ext cx="347866" cy="194442"/>
              </a:xfrm>
              <a:prstGeom prst="rect">
                <a:avLst/>
              </a:prstGeom>
              <a:noFill/>
            </p:spPr>
            <p:txBody>
              <a:bodyPr wrap="none" lIns="70651" tIns="35321" rIns="70651" bIns="35321" rtlCol="0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年数</a:t>
                </a:r>
                <a:endParaRPr kumimoji="1" lang="ja-JP" altLang="en-US" sz="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cxnSp>
            <p:nvCxnSpPr>
              <p:cNvPr id="9" name="直線コネクタ 8"/>
              <p:cNvCxnSpPr/>
              <p:nvPr/>
            </p:nvCxnSpPr>
            <p:spPr>
              <a:xfrm>
                <a:off x="8029668" y="6433145"/>
                <a:ext cx="1800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9" name="直線コネクタ 538"/>
              <p:cNvCxnSpPr/>
              <p:nvPr/>
            </p:nvCxnSpPr>
            <p:spPr>
              <a:xfrm>
                <a:off x="7987385" y="6612322"/>
                <a:ext cx="2160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正方形/長方形 13"/>
            <p:cNvSpPr/>
            <p:nvPr/>
          </p:nvSpPr>
          <p:spPr>
            <a:xfrm>
              <a:off x="7269651" y="6264315"/>
              <a:ext cx="2059798" cy="530877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100" b="1" i="0" u="sng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 </a:t>
              </a:r>
              <a:endParaRPr kumimoji="1" lang="ja-JP" altLang="en-US" sz="11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574" name="テキスト ボックス 573"/>
          <p:cNvSpPr txBox="1"/>
          <p:nvPr/>
        </p:nvSpPr>
        <p:spPr>
          <a:xfrm>
            <a:off x="8156453" y="1595409"/>
            <a:ext cx="1747097" cy="222972"/>
          </a:xfrm>
          <a:prstGeom prst="rect">
            <a:avLst/>
          </a:prstGeom>
          <a:noFill/>
          <a:ln>
            <a:noFill/>
          </a:ln>
        </p:spPr>
        <p:txBody>
          <a:bodyPr wrap="square" lIns="68415" tIns="34208" rIns="68415" bIns="34208" rtlCol="0" anchor="ctr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2018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kumimoji="1" lang="en-US" altLang="ja-JP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31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日時点</a:t>
            </a:r>
            <a:endParaRPr kumimoji="1" lang="ja-JP" alt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4889155" y="5943463"/>
            <a:ext cx="1442809" cy="7462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60" name="テキスト ボックス 129"/>
          <p:cNvSpPr txBox="1">
            <a:spLocks noChangeArrowheads="1"/>
          </p:cNvSpPr>
          <p:nvPr/>
        </p:nvSpPr>
        <p:spPr bwMode="auto">
          <a:xfrm>
            <a:off x="3872600" y="6020237"/>
            <a:ext cx="797977" cy="333174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27816" tIns="27816" rIns="27816" bIns="27816">
            <a:spAutoFit/>
          </a:bodyPr>
          <a:lstStyle>
            <a:lvl1pPr marL="84138" indent="-84138" defTabSz="954088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954088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954088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954088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954088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84138" marR="0" lvl="0" indent="-84138" algn="l" defTabSz="9540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四国</a:t>
            </a:r>
            <a:r>
              <a:rPr kumimoji="1" lang="ja-JP" altLang="en-US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電力㈱</a:t>
            </a:r>
            <a:endParaRPr kumimoji="1" lang="en-US" altLang="ja-JP" sz="9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4138" marR="0" lvl="0" indent="-84138" algn="l" defTabSz="9540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伊方</a:t>
            </a: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発電所</a:t>
            </a:r>
          </a:p>
        </p:txBody>
      </p:sp>
      <p:grpSp>
        <p:nvGrpSpPr>
          <p:cNvPr id="366" name="グループ化 365"/>
          <p:cNvGrpSpPr/>
          <p:nvPr/>
        </p:nvGrpSpPr>
        <p:grpSpPr>
          <a:xfrm>
            <a:off x="4459170" y="5915889"/>
            <a:ext cx="419199" cy="387093"/>
            <a:chOff x="989694" y="3190846"/>
            <a:chExt cx="419199" cy="387093"/>
          </a:xfrm>
        </p:grpSpPr>
        <p:grpSp>
          <p:nvGrpSpPr>
            <p:cNvPr id="367" name="グループ化 366"/>
            <p:cNvGrpSpPr/>
            <p:nvPr/>
          </p:nvGrpSpPr>
          <p:grpSpPr>
            <a:xfrm>
              <a:off x="989694" y="3190846"/>
              <a:ext cx="419199" cy="387093"/>
              <a:chOff x="107657" y="2051797"/>
              <a:chExt cx="419199" cy="387093"/>
            </a:xfrm>
          </p:grpSpPr>
          <p:sp>
            <p:nvSpPr>
              <p:cNvPr id="371" name="円柱 370"/>
              <p:cNvSpPr/>
              <p:nvPr/>
            </p:nvSpPr>
            <p:spPr>
              <a:xfrm>
                <a:off x="174447" y="2211645"/>
                <a:ext cx="285620" cy="227245"/>
              </a:xfrm>
              <a:prstGeom prst="can">
                <a:avLst>
                  <a:gd name="adj" fmla="val 18293"/>
                </a:avLst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ts val="2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372" name="テキスト ボックス 371"/>
              <p:cNvSpPr txBox="1"/>
              <p:nvPr/>
            </p:nvSpPr>
            <p:spPr>
              <a:xfrm>
                <a:off x="107657" y="2051797"/>
                <a:ext cx="419199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9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white">
                        <a:lumMod val="50000"/>
                      </a:prstClr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57</a:t>
                </a:r>
                <a:endParaRPr kumimoji="1" lang="ja-JP" altLang="en-US" sz="900" b="1" i="1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</p:grpSp>
        <p:cxnSp>
          <p:nvCxnSpPr>
            <p:cNvPr id="368" name="直線コネクタ 367"/>
            <p:cNvCxnSpPr/>
            <p:nvPr/>
          </p:nvCxnSpPr>
          <p:spPr>
            <a:xfrm>
              <a:off x="1062038" y="3378994"/>
              <a:ext cx="273843" cy="180975"/>
            </a:xfrm>
            <a:prstGeom prst="line">
              <a:avLst/>
            </a:prstGeom>
            <a:ln w="254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9" name="直線コネクタ 368"/>
            <p:cNvCxnSpPr/>
            <p:nvPr/>
          </p:nvCxnSpPr>
          <p:spPr>
            <a:xfrm flipV="1">
              <a:off x="1062038" y="3376614"/>
              <a:ext cx="271462" cy="180974"/>
            </a:xfrm>
            <a:prstGeom prst="line">
              <a:avLst/>
            </a:prstGeom>
            <a:ln w="254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00" name="直線コネクタ 399"/>
          <p:cNvCxnSpPr/>
          <p:nvPr/>
        </p:nvCxnSpPr>
        <p:spPr>
          <a:xfrm>
            <a:off x="3602850" y="6365939"/>
            <a:ext cx="2013809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3" name="直線コネクタ 552"/>
          <p:cNvCxnSpPr>
            <a:endCxn id="802" idx="4"/>
          </p:cNvCxnSpPr>
          <p:nvPr/>
        </p:nvCxnSpPr>
        <p:spPr>
          <a:xfrm flipH="1" flipV="1">
            <a:off x="3476840" y="5690864"/>
            <a:ext cx="126010" cy="66786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9" name="角丸四角形 498"/>
          <p:cNvSpPr/>
          <p:nvPr/>
        </p:nvSpPr>
        <p:spPr>
          <a:xfrm>
            <a:off x="5236190" y="5934939"/>
            <a:ext cx="346880" cy="396725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28" name="テキスト ボックス 527"/>
          <p:cNvSpPr txBox="1"/>
          <p:nvPr/>
        </p:nvSpPr>
        <p:spPr>
          <a:xfrm>
            <a:off x="5128286" y="6366905"/>
            <a:ext cx="634804" cy="179054"/>
          </a:xfrm>
          <a:prstGeom prst="rect">
            <a:avLst/>
          </a:prstGeom>
          <a:noFill/>
        </p:spPr>
        <p:txBody>
          <a:bodyPr wrap="none" lIns="70651" tIns="35321" rIns="70651" bIns="35321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(H28.8.12)</a:t>
            </a:r>
            <a:endParaRPr kumimoji="1" lang="ja-JP" altLang="en-US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1082" name="グループ化 1081"/>
          <p:cNvGrpSpPr/>
          <p:nvPr/>
        </p:nvGrpSpPr>
        <p:grpSpPr>
          <a:xfrm>
            <a:off x="5202304" y="5915889"/>
            <a:ext cx="425602" cy="617668"/>
            <a:chOff x="107657" y="2051797"/>
            <a:chExt cx="425602" cy="617668"/>
          </a:xfrm>
        </p:grpSpPr>
        <p:sp>
          <p:nvSpPr>
            <p:cNvPr id="1083" name="円柱 1082"/>
            <p:cNvSpPr/>
            <p:nvPr/>
          </p:nvSpPr>
          <p:spPr>
            <a:xfrm>
              <a:off x="174447" y="2211645"/>
              <a:ext cx="285620" cy="227245"/>
            </a:xfrm>
            <a:prstGeom prst="can">
              <a:avLst>
                <a:gd name="adj" fmla="val 18293"/>
              </a:avLst>
            </a:prstGeom>
            <a:solidFill>
              <a:srgbClr val="00B05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ts val="2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grpSp>
          <p:nvGrpSpPr>
            <p:cNvPr id="1084" name="グループ化 1083"/>
            <p:cNvGrpSpPr/>
            <p:nvPr/>
          </p:nvGrpSpPr>
          <p:grpSpPr>
            <a:xfrm>
              <a:off x="107657" y="2051797"/>
              <a:ext cx="425602" cy="617668"/>
              <a:chOff x="107657" y="2051797"/>
              <a:chExt cx="425602" cy="617668"/>
            </a:xfrm>
          </p:grpSpPr>
          <p:sp>
            <p:nvSpPr>
              <p:cNvPr id="1085" name="テキスト ボックス 1084"/>
              <p:cNvSpPr txBox="1"/>
              <p:nvPr/>
            </p:nvSpPr>
            <p:spPr>
              <a:xfrm>
                <a:off x="107657" y="2051797"/>
                <a:ext cx="419199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9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89</a:t>
                </a:r>
                <a:endParaRPr kumimoji="1" lang="ja-JP" altLang="en-US" sz="9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1086" name="テキスト ボックス 330"/>
              <p:cNvSpPr txBox="1">
                <a:spLocks noChangeArrowheads="1"/>
              </p:cNvSpPr>
              <p:nvPr/>
            </p:nvSpPr>
            <p:spPr bwMode="auto">
              <a:xfrm>
                <a:off x="117120" y="2213412"/>
                <a:ext cx="416139" cy="4560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0651" tIns="35321" rIns="70651" bIns="35321">
                <a:spAutoFit/>
              </a:bodyPr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ts val="15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charset="0"/>
                    <a:ea typeface="ＭＳ Ｐゴシック" charset="-128"/>
                    <a:cs typeface="+mn-cs"/>
                  </a:rPr>
                  <a:t> </a:t>
                </a:r>
                <a:r>
                  <a:rPr kumimoji="1" lang="ja-JP" altLang="en-US" sz="10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charset="0"/>
                    <a:ea typeface="ＭＳ Ｐゴシック" charset="-128"/>
                    <a:cs typeface="+mn-cs"/>
                  </a:rPr>
                  <a:t>２３</a:t>
                </a:r>
                <a:endParaRPr kumimoji="1" lang="en-US" altLang="ja-JP" sz="10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charset="0"/>
                  <a:ea typeface="ＭＳ Ｐゴシック" charset="-128"/>
                  <a:cs typeface="+mn-cs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ts val="15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charset="0"/>
                  <a:ea typeface="ＭＳ Ｐゴシック" charset="-128"/>
                  <a:cs typeface="+mn-cs"/>
                </a:endParaRPr>
              </a:p>
            </p:txBody>
          </p:sp>
        </p:grpSp>
      </p:grpSp>
      <p:sp>
        <p:nvSpPr>
          <p:cNvPr id="508" name="テキスト ボックス 507"/>
          <p:cNvSpPr txBox="1"/>
          <p:nvPr/>
        </p:nvSpPr>
        <p:spPr>
          <a:xfrm>
            <a:off x="1583991" y="4789267"/>
            <a:ext cx="578699" cy="179054"/>
          </a:xfrm>
          <a:prstGeom prst="rect">
            <a:avLst/>
          </a:prstGeom>
          <a:noFill/>
        </p:spPr>
        <p:txBody>
          <a:bodyPr wrap="none" lIns="70651" tIns="35321" rIns="70651" bIns="35321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(H29.6.6)</a:t>
            </a:r>
            <a:endParaRPr kumimoji="1" lang="ja-JP" altLang="en-US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62" name="テキスト ボックス 561"/>
          <p:cNvSpPr txBox="1"/>
          <p:nvPr/>
        </p:nvSpPr>
        <p:spPr>
          <a:xfrm>
            <a:off x="84851" y="1550404"/>
            <a:ext cx="8349367" cy="230816"/>
          </a:xfrm>
          <a:prstGeom prst="rect">
            <a:avLst/>
          </a:prstGeom>
          <a:noFill/>
        </p:spPr>
        <p:txBody>
          <a:bodyPr wrap="square" lIns="91423" tIns="45712" rIns="91423" bIns="45712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+mn-cs"/>
              </a:rPr>
              <a:t>※</a:t>
            </a: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+mn-cs"/>
              </a:rPr>
              <a:t>７</a:t>
            </a:r>
            <a:r>
              <a:rPr kumimoji="1" lang="ja-JP" altLang="en-US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+mn-cs"/>
              </a:rPr>
              <a:t>基</a:t>
            </a: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+mn-cs"/>
              </a:rPr>
              <a:t>のうち、伊方</a:t>
            </a:r>
            <a:r>
              <a:rPr kumimoji="1" lang="ja-JP" altLang="en-US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+mn-cs"/>
              </a:rPr>
              <a:t>３号機、川内１号機は</a:t>
            </a: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+mn-cs"/>
              </a:rPr>
              <a:t>定期検査中</a:t>
            </a:r>
            <a:r>
              <a:rPr kumimoji="1" lang="ja-JP" altLang="en-US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+mn-cs"/>
              </a:rPr>
              <a:t>。伊方３号機は、平成</a:t>
            </a:r>
            <a:r>
              <a:rPr kumimoji="1" lang="en-US" altLang="ja-JP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+mn-cs"/>
              </a:rPr>
              <a:t>29</a:t>
            </a: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+mn-cs"/>
              </a:rPr>
              <a:t>年</a:t>
            </a:r>
            <a:r>
              <a:rPr kumimoji="1" lang="en-US" altLang="ja-JP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+mn-cs"/>
              </a:rPr>
              <a:t>12</a:t>
            </a: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+mn-cs"/>
              </a:rPr>
              <a:t>月</a:t>
            </a:r>
            <a:r>
              <a:rPr kumimoji="1" lang="en-US" altLang="ja-JP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+mn-cs"/>
              </a:rPr>
              <a:t>13</a:t>
            </a: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+mn-cs"/>
              </a:rPr>
              <a:t>日、広島高裁において運転差止仮処分命令（平成</a:t>
            </a:r>
            <a:r>
              <a:rPr kumimoji="1" lang="en-US" altLang="ja-JP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+mn-cs"/>
              </a:rPr>
              <a:t>30</a:t>
            </a: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+mn-cs"/>
              </a:rPr>
              <a:t>年</a:t>
            </a:r>
            <a:r>
              <a:rPr kumimoji="1" lang="en-US" altLang="ja-JP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+mn-cs"/>
              </a:rPr>
              <a:t>9</a:t>
            </a: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+mn-cs"/>
              </a:rPr>
              <a:t>月</a:t>
            </a:r>
            <a:r>
              <a:rPr kumimoji="1" lang="en-US" altLang="ja-JP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+mn-cs"/>
              </a:rPr>
              <a:t>30</a:t>
            </a: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+mn-cs"/>
              </a:rPr>
              <a:t>日まで）。</a:t>
            </a:r>
          </a:p>
        </p:txBody>
      </p:sp>
      <p:sp>
        <p:nvSpPr>
          <p:cNvPr id="565" name="正方形/長方形 564"/>
          <p:cNvSpPr/>
          <p:nvPr/>
        </p:nvSpPr>
        <p:spPr>
          <a:xfrm>
            <a:off x="803397" y="948174"/>
            <a:ext cx="33855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+mn-cs"/>
              </a:rPr>
              <a:t>※</a:t>
            </a:r>
            <a:endParaRPr kumimoji="1" lang="ja-JP" alt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ＭＳ Ｐゴシック" pitchFamily="50" charset="-128"/>
              <a:cs typeface="+mn-cs"/>
            </a:endParaRPr>
          </a:p>
        </p:txBody>
      </p:sp>
      <p:grpSp>
        <p:nvGrpSpPr>
          <p:cNvPr id="509" name="グループ化 508"/>
          <p:cNvGrpSpPr/>
          <p:nvPr/>
        </p:nvGrpSpPr>
        <p:grpSpPr>
          <a:xfrm>
            <a:off x="992560" y="3754683"/>
            <a:ext cx="419199" cy="387093"/>
            <a:chOff x="989694" y="3190846"/>
            <a:chExt cx="419199" cy="387093"/>
          </a:xfrm>
        </p:grpSpPr>
        <p:grpSp>
          <p:nvGrpSpPr>
            <p:cNvPr id="570" name="グループ化 569"/>
            <p:cNvGrpSpPr/>
            <p:nvPr/>
          </p:nvGrpSpPr>
          <p:grpSpPr>
            <a:xfrm>
              <a:off x="989694" y="3190846"/>
              <a:ext cx="419199" cy="387093"/>
              <a:chOff x="107657" y="2051797"/>
              <a:chExt cx="419199" cy="387093"/>
            </a:xfrm>
          </p:grpSpPr>
          <p:sp>
            <p:nvSpPr>
              <p:cNvPr id="576" name="円柱 575"/>
              <p:cNvSpPr/>
              <p:nvPr/>
            </p:nvSpPr>
            <p:spPr>
              <a:xfrm>
                <a:off x="174447" y="2211645"/>
                <a:ext cx="285620" cy="227245"/>
              </a:xfrm>
              <a:prstGeom prst="can">
                <a:avLst>
                  <a:gd name="adj" fmla="val 18293"/>
                </a:avLst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ts val="2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580" name="テキスト ボックス 579"/>
              <p:cNvSpPr txBox="1"/>
              <p:nvPr/>
            </p:nvSpPr>
            <p:spPr>
              <a:xfrm>
                <a:off x="107657" y="2051797"/>
                <a:ext cx="419199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9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white">
                        <a:lumMod val="50000"/>
                      </a:prstClr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118</a:t>
                </a:r>
                <a:endParaRPr kumimoji="1" lang="ja-JP" altLang="en-US" sz="900" b="1" i="1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</p:grpSp>
        <p:cxnSp>
          <p:nvCxnSpPr>
            <p:cNvPr id="573" name="直線コネクタ 572"/>
            <p:cNvCxnSpPr/>
            <p:nvPr/>
          </p:nvCxnSpPr>
          <p:spPr>
            <a:xfrm>
              <a:off x="1062038" y="3378994"/>
              <a:ext cx="273843" cy="180975"/>
            </a:xfrm>
            <a:prstGeom prst="line">
              <a:avLst/>
            </a:prstGeom>
            <a:ln w="254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5" name="直線コネクタ 574"/>
            <p:cNvCxnSpPr/>
            <p:nvPr/>
          </p:nvCxnSpPr>
          <p:spPr>
            <a:xfrm flipV="1">
              <a:off x="1062038" y="3376614"/>
              <a:ext cx="271462" cy="180974"/>
            </a:xfrm>
            <a:prstGeom prst="line">
              <a:avLst/>
            </a:prstGeom>
            <a:ln w="254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1" name="グループ化 580"/>
          <p:cNvGrpSpPr/>
          <p:nvPr/>
        </p:nvGrpSpPr>
        <p:grpSpPr>
          <a:xfrm>
            <a:off x="1352600" y="3754683"/>
            <a:ext cx="419199" cy="387093"/>
            <a:chOff x="989694" y="3190846"/>
            <a:chExt cx="419199" cy="387093"/>
          </a:xfrm>
        </p:grpSpPr>
        <p:grpSp>
          <p:nvGrpSpPr>
            <p:cNvPr id="582" name="グループ化 581"/>
            <p:cNvGrpSpPr/>
            <p:nvPr/>
          </p:nvGrpSpPr>
          <p:grpSpPr>
            <a:xfrm>
              <a:off x="989694" y="3190846"/>
              <a:ext cx="419199" cy="387093"/>
              <a:chOff x="107657" y="2051797"/>
              <a:chExt cx="419199" cy="387093"/>
            </a:xfrm>
          </p:grpSpPr>
          <p:sp>
            <p:nvSpPr>
              <p:cNvPr id="585" name="円柱 584"/>
              <p:cNvSpPr/>
              <p:nvPr/>
            </p:nvSpPr>
            <p:spPr>
              <a:xfrm>
                <a:off x="174447" y="2211645"/>
                <a:ext cx="285620" cy="227245"/>
              </a:xfrm>
              <a:prstGeom prst="can">
                <a:avLst>
                  <a:gd name="adj" fmla="val 18293"/>
                </a:avLst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ts val="2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586" name="テキスト ボックス 585"/>
              <p:cNvSpPr txBox="1"/>
              <p:nvPr/>
            </p:nvSpPr>
            <p:spPr>
              <a:xfrm>
                <a:off x="107657" y="2051797"/>
                <a:ext cx="419199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9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white">
                        <a:lumMod val="50000"/>
                      </a:prstClr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118</a:t>
                </a:r>
                <a:endParaRPr kumimoji="1" lang="ja-JP" altLang="en-US" sz="900" b="1" i="1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</p:grpSp>
        <p:cxnSp>
          <p:nvCxnSpPr>
            <p:cNvPr id="583" name="直線コネクタ 582"/>
            <p:cNvCxnSpPr/>
            <p:nvPr/>
          </p:nvCxnSpPr>
          <p:spPr>
            <a:xfrm>
              <a:off x="1062038" y="3378994"/>
              <a:ext cx="273843" cy="180975"/>
            </a:xfrm>
            <a:prstGeom prst="line">
              <a:avLst/>
            </a:prstGeom>
            <a:ln w="254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4" name="直線コネクタ 583"/>
            <p:cNvCxnSpPr/>
            <p:nvPr/>
          </p:nvCxnSpPr>
          <p:spPr>
            <a:xfrm flipV="1">
              <a:off x="1062038" y="3376614"/>
              <a:ext cx="271462" cy="180974"/>
            </a:xfrm>
            <a:prstGeom prst="line">
              <a:avLst/>
            </a:prstGeom>
            <a:ln w="254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5" name="テキスト ボックス 594"/>
          <p:cNvSpPr txBox="1"/>
          <p:nvPr/>
        </p:nvSpPr>
        <p:spPr>
          <a:xfrm>
            <a:off x="1572891" y="4206665"/>
            <a:ext cx="634804" cy="179054"/>
          </a:xfrm>
          <a:prstGeom prst="rect">
            <a:avLst/>
          </a:prstGeom>
          <a:noFill/>
        </p:spPr>
        <p:txBody>
          <a:bodyPr wrap="none" lIns="70651" tIns="35321" rIns="70651" bIns="35321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(H30.3.14)</a:t>
            </a:r>
            <a:endParaRPr kumimoji="1" lang="ja-JP" altLang="en-US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597" name="グループ化 596"/>
          <p:cNvGrpSpPr/>
          <p:nvPr/>
        </p:nvGrpSpPr>
        <p:grpSpPr>
          <a:xfrm>
            <a:off x="4822702" y="5915889"/>
            <a:ext cx="419199" cy="387093"/>
            <a:chOff x="989694" y="3190846"/>
            <a:chExt cx="419199" cy="387093"/>
          </a:xfrm>
        </p:grpSpPr>
        <p:grpSp>
          <p:nvGrpSpPr>
            <p:cNvPr id="598" name="グループ化 597"/>
            <p:cNvGrpSpPr/>
            <p:nvPr/>
          </p:nvGrpSpPr>
          <p:grpSpPr>
            <a:xfrm>
              <a:off x="989694" y="3190846"/>
              <a:ext cx="419199" cy="387093"/>
              <a:chOff x="107657" y="2051797"/>
              <a:chExt cx="419199" cy="387093"/>
            </a:xfrm>
          </p:grpSpPr>
          <p:sp>
            <p:nvSpPr>
              <p:cNvPr id="601" name="円柱 600"/>
              <p:cNvSpPr/>
              <p:nvPr/>
            </p:nvSpPr>
            <p:spPr>
              <a:xfrm>
                <a:off x="174447" y="2211645"/>
                <a:ext cx="285620" cy="227245"/>
              </a:xfrm>
              <a:prstGeom prst="can">
                <a:avLst>
                  <a:gd name="adj" fmla="val 18293"/>
                </a:avLst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ts val="2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602" name="テキスト ボックス 601"/>
              <p:cNvSpPr txBox="1"/>
              <p:nvPr/>
            </p:nvSpPr>
            <p:spPr>
              <a:xfrm>
                <a:off x="107657" y="2051797"/>
                <a:ext cx="419199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9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white">
                        <a:lumMod val="50000"/>
                      </a:prstClr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57</a:t>
                </a:r>
                <a:endParaRPr kumimoji="1" lang="ja-JP" altLang="en-US" sz="900" b="1" i="1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</p:grpSp>
        <p:cxnSp>
          <p:nvCxnSpPr>
            <p:cNvPr id="599" name="直線コネクタ 598"/>
            <p:cNvCxnSpPr/>
            <p:nvPr/>
          </p:nvCxnSpPr>
          <p:spPr>
            <a:xfrm>
              <a:off x="1062038" y="3378994"/>
              <a:ext cx="273843" cy="180975"/>
            </a:xfrm>
            <a:prstGeom prst="line">
              <a:avLst/>
            </a:prstGeom>
            <a:ln w="254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0" name="直線コネクタ 599"/>
            <p:cNvCxnSpPr/>
            <p:nvPr/>
          </p:nvCxnSpPr>
          <p:spPr>
            <a:xfrm flipV="1">
              <a:off x="1062038" y="3376614"/>
              <a:ext cx="271462" cy="180974"/>
            </a:xfrm>
            <a:prstGeom prst="line">
              <a:avLst/>
            </a:prstGeom>
            <a:ln w="254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87" name="テキスト ボックス 586"/>
          <p:cNvSpPr txBox="1"/>
          <p:nvPr/>
        </p:nvSpPr>
        <p:spPr>
          <a:xfrm>
            <a:off x="2063748" y="5856910"/>
            <a:ext cx="634804" cy="179054"/>
          </a:xfrm>
          <a:prstGeom prst="rect">
            <a:avLst/>
          </a:prstGeom>
          <a:noFill/>
        </p:spPr>
        <p:txBody>
          <a:bodyPr wrap="none" lIns="70651" tIns="35321" rIns="70651" bIns="35321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(H29.1.18)</a:t>
            </a:r>
            <a:endParaRPr kumimoji="1" lang="ja-JP" altLang="en-US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89" name="テキスト ボックス 588"/>
          <p:cNvSpPr txBox="1"/>
          <p:nvPr/>
        </p:nvSpPr>
        <p:spPr>
          <a:xfrm>
            <a:off x="1552960" y="5863560"/>
            <a:ext cx="634804" cy="179054"/>
          </a:xfrm>
          <a:prstGeom prst="rect">
            <a:avLst/>
          </a:prstGeom>
          <a:noFill/>
        </p:spPr>
        <p:txBody>
          <a:bodyPr wrap="none" lIns="70651" tIns="35321" rIns="70651" bIns="35321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(H30.3.23)</a:t>
            </a:r>
            <a:endParaRPr kumimoji="1" lang="ja-JP" altLang="en-US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90" name="テキスト ボックス 127"/>
          <p:cNvSpPr txBox="1">
            <a:spLocks noChangeArrowheads="1"/>
          </p:cNvSpPr>
          <p:nvPr/>
        </p:nvSpPr>
        <p:spPr bwMode="auto">
          <a:xfrm>
            <a:off x="47847" y="6024195"/>
            <a:ext cx="1019770" cy="333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816" tIns="27816" rIns="27816" bIns="27816">
            <a:spAutoFit/>
          </a:bodyPr>
          <a:lstStyle>
            <a:lvl1pPr marL="84138" indent="-84138" defTabSz="954088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954088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954088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954088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954088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84138" marR="0" lvl="0" indent="-84138" algn="l" defTabSz="9540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九州</a:t>
            </a:r>
            <a:r>
              <a:rPr kumimoji="1" lang="ja-JP" altLang="en-US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電力㈱</a:t>
            </a:r>
            <a:endParaRPr kumimoji="1" lang="en-US" altLang="ja-JP" sz="9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4138" marR="0" lvl="0" indent="-84138" algn="l" defTabSz="9540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川内</a:t>
            </a: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原子力発電所</a:t>
            </a:r>
          </a:p>
        </p:txBody>
      </p:sp>
      <p:sp>
        <p:nvSpPr>
          <p:cNvPr id="591" name="テキスト ボックス 590"/>
          <p:cNvSpPr txBox="1"/>
          <p:nvPr/>
        </p:nvSpPr>
        <p:spPr>
          <a:xfrm>
            <a:off x="809760" y="6411910"/>
            <a:ext cx="634804" cy="179054"/>
          </a:xfrm>
          <a:prstGeom prst="rect">
            <a:avLst/>
          </a:prstGeom>
          <a:noFill/>
        </p:spPr>
        <p:txBody>
          <a:bodyPr wrap="none" lIns="70651" tIns="35321" rIns="70651" bIns="35321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(H27.8.11)</a:t>
            </a:r>
            <a:endParaRPr kumimoji="1" lang="ja-JP" altLang="en-US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94" name="テキスト ボックス 593"/>
          <p:cNvSpPr txBox="1"/>
          <p:nvPr/>
        </p:nvSpPr>
        <p:spPr>
          <a:xfrm>
            <a:off x="1336766" y="6411910"/>
            <a:ext cx="690909" cy="179054"/>
          </a:xfrm>
          <a:prstGeom prst="rect">
            <a:avLst/>
          </a:prstGeom>
          <a:noFill/>
        </p:spPr>
        <p:txBody>
          <a:bodyPr wrap="none" lIns="70651" tIns="35321" rIns="70651" bIns="35321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(H27.10.15)</a:t>
            </a:r>
            <a:endParaRPr kumimoji="1" lang="ja-JP" altLang="en-US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603" name="直線コネクタ 602"/>
          <p:cNvCxnSpPr/>
          <p:nvPr/>
        </p:nvCxnSpPr>
        <p:spPr>
          <a:xfrm>
            <a:off x="47363" y="6416712"/>
            <a:ext cx="25200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4" name="角丸四角形 603"/>
          <p:cNvSpPr/>
          <p:nvPr/>
        </p:nvSpPr>
        <p:spPr>
          <a:xfrm>
            <a:off x="1016299" y="6009820"/>
            <a:ext cx="752440" cy="387715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grpSp>
        <p:nvGrpSpPr>
          <p:cNvPr id="605" name="グループ化 604"/>
          <p:cNvGrpSpPr/>
          <p:nvPr/>
        </p:nvGrpSpPr>
        <p:grpSpPr>
          <a:xfrm>
            <a:off x="992560" y="5979190"/>
            <a:ext cx="425602" cy="405045"/>
            <a:chOff x="107657" y="2051797"/>
            <a:chExt cx="425602" cy="405045"/>
          </a:xfrm>
        </p:grpSpPr>
        <p:sp>
          <p:nvSpPr>
            <p:cNvPr id="606" name="円柱 605"/>
            <p:cNvSpPr/>
            <p:nvPr/>
          </p:nvSpPr>
          <p:spPr>
            <a:xfrm>
              <a:off x="174447" y="2211645"/>
              <a:ext cx="285620" cy="227245"/>
            </a:xfrm>
            <a:prstGeom prst="can">
              <a:avLst>
                <a:gd name="adj" fmla="val 18293"/>
              </a:avLst>
            </a:prstGeom>
            <a:solidFill>
              <a:srgbClr val="00B05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ts val="2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grpSp>
          <p:nvGrpSpPr>
            <p:cNvPr id="607" name="グループ化 606"/>
            <p:cNvGrpSpPr/>
            <p:nvPr/>
          </p:nvGrpSpPr>
          <p:grpSpPr>
            <a:xfrm>
              <a:off x="107657" y="2051797"/>
              <a:ext cx="425602" cy="405045"/>
              <a:chOff x="107657" y="2051797"/>
              <a:chExt cx="425602" cy="405045"/>
            </a:xfrm>
          </p:grpSpPr>
          <p:sp>
            <p:nvSpPr>
              <p:cNvPr id="608" name="テキスト ボックス 607"/>
              <p:cNvSpPr txBox="1"/>
              <p:nvPr/>
            </p:nvSpPr>
            <p:spPr>
              <a:xfrm>
                <a:off x="107657" y="2051797"/>
                <a:ext cx="419199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9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89</a:t>
                </a:r>
                <a:endParaRPr kumimoji="1" lang="ja-JP" altLang="en-US" sz="9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609" name="テキスト ボックス 330"/>
              <p:cNvSpPr txBox="1">
                <a:spLocks noChangeArrowheads="1"/>
              </p:cNvSpPr>
              <p:nvPr/>
            </p:nvSpPr>
            <p:spPr bwMode="auto">
              <a:xfrm>
                <a:off x="117120" y="2213412"/>
                <a:ext cx="416139" cy="2434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0651" tIns="35321" rIns="70651" bIns="35321">
                <a:spAutoFit/>
              </a:bodyPr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ts val="15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0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charset="0"/>
                    <a:ea typeface="ＭＳ Ｐゴシック" charset="-128"/>
                    <a:cs typeface="+mn-cs"/>
                  </a:rPr>
                  <a:t> ３３</a:t>
                </a:r>
                <a:endParaRPr kumimoji="1" lang="ja-JP" alt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charset="0"/>
                  <a:ea typeface="ＭＳ Ｐゴシック" charset="-128"/>
                  <a:cs typeface="+mn-cs"/>
                </a:endParaRPr>
              </a:p>
            </p:txBody>
          </p:sp>
        </p:grpSp>
      </p:grpSp>
      <p:grpSp>
        <p:nvGrpSpPr>
          <p:cNvPr id="610" name="グループ化 609"/>
          <p:cNvGrpSpPr/>
          <p:nvPr/>
        </p:nvGrpSpPr>
        <p:grpSpPr>
          <a:xfrm>
            <a:off x="1377048" y="5979190"/>
            <a:ext cx="425602" cy="405045"/>
            <a:chOff x="107657" y="2051797"/>
            <a:chExt cx="425602" cy="405045"/>
          </a:xfrm>
        </p:grpSpPr>
        <p:sp>
          <p:nvSpPr>
            <p:cNvPr id="611" name="円柱 610"/>
            <p:cNvSpPr/>
            <p:nvPr/>
          </p:nvSpPr>
          <p:spPr>
            <a:xfrm>
              <a:off x="174447" y="2211645"/>
              <a:ext cx="285620" cy="227245"/>
            </a:xfrm>
            <a:prstGeom prst="can">
              <a:avLst>
                <a:gd name="adj" fmla="val 18293"/>
              </a:avLst>
            </a:prstGeom>
            <a:solidFill>
              <a:srgbClr val="00B05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ts val="2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grpSp>
          <p:nvGrpSpPr>
            <p:cNvPr id="612" name="グループ化 611"/>
            <p:cNvGrpSpPr/>
            <p:nvPr/>
          </p:nvGrpSpPr>
          <p:grpSpPr>
            <a:xfrm>
              <a:off x="107657" y="2051797"/>
              <a:ext cx="425602" cy="405045"/>
              <a:chOff x="107657" y="2051797"/>
              <a:chExt cx="425602" cy="405045"/>
            </a:xfrm>
          </p:grpSpPr>
          <p:sp>
            <p:nvSpPr>
              <p:cNvPr id="614" name="テキスト ボックス 613"/>
              <p:cNvSpPr txBox="1"/>
              <p:nvPr/>
            </p:nvSpPr>
            <p:spPr>
              <a:xfrm>
                <a:off x="107657" y="2051797"/>
                <a:ext cx="419199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9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89</a:t>
                </a:r>
                <a:endParaRPr kumimoji="1" lang="ja-JP" altLang="en-US" sz="9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615" name="テキスト ボックス 330"/>
              <p:cNvSpPr txBox="1">
                <a:spLocks noChangeArrowheads="1"/>
              </p:cNvSpPr>
              <p:nvPr/>
            </p:nvSpPr>
            <p:spPr bwMode="auto">
              <a:xfrm>
                <a:off x="117120" y="2213412"/>
                <a:ext cx="416139" cy="2434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0651" tIns="35321" rIns="70651" bIns="35321">
                <a:spAutoFit/>
              </a:bodyPr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ts val="15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0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charset="0"/>
                    <a:ea typeface="ＭＳ Ｐゴシック" charset="-128"/>
                    <a:cs typeface="+mn-cs"/>
                  </a:rPr>
                  <a:t>３２</a:t>
                </a:r>
                <a:endParaRPr kumimoji="1" lang="ja-JP" alt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charset="0"/>
                  <a:ea typeface="ＭＳ Ｐゴシック" charset="-128"/>
                  <a:cs typeface="+mn-cs"/>
                </a:endParaRPr>
              </a:p>
            </p:txBody>
          </p:sp>
        </p:grpSp>
      </p:grpSp>
      <p:cxnSp>
        <p:nvCxnSpPr>
          <p:cNvPr id="617" name="直線コネクタ 616"/>
          <p:cNvCxnSpPr/>
          <p:nvPr/>
        </p:nvCxnSpPr>
        <p:spPr>
          <a:xfrm flipV="1">
            <a:off x="2558025" y="6202370"/>
            <a:ext cx="200274" cy="21434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6273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パワポヘッダー（sample）.pptx" id="{DF0AD369-B502-4521-A0E0-07EB53E90DFA}" vid="{A6AA4691-7124-4580-8060-E7956D1A8F77}"/>
    </a:ext>
  </a:extLst>
</a:theme>
</file>

<file path=ppt/theme/theme2.xml><?xml version="1.0" encoding="utf-8"?>
<a:theme xmlns:a="http://schemas.openxmlformats.org/drawingml/2006/main" name="3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356</Words>
  <Application>Microsoft Office PowerPoint</Application>
  <PresentationFormat>A4 210 x 297 mm</PresentationFormat>
  <Paragraphs>192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Meiryo UI</vt:lpstr>
      <vt:lpstr>ＭＳ Ｐゴシック</vt:lpstr>
      <vt:lpstr>ＭＳ ゴシック</vt:lpstr>
      <vt:lpstr>ＭＳ 明朝</vt:lpstr>
      <vt:lpstr>メイリオ</vt:lpstr>
      <vt:lpstr>Arial</vt:lpstr>
      <vt:lpstr>Calibri</vt:lpstr>
      <vt:lpstr>Wingdings</vt:lpstr>
      <vt:lpstr>【機○・記載例なし】</vt:lpstr>
      <vt:lpstr>3_Office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Windows ユーザー</cp:lastModifiedBy>
  <cp:revision>2</cp:revision>
  <cp:lastPrinted>2018-03-30T02:21:52Z</cp:lastPrinted>
  <dcterms:created xsi:type="dcterms:W3CDTF">2018-05-11T00:46:47Z</dcterms:created>
  <dcterms:modified xsi:type="dcterms:W3CDTF">2018-05-14T02:28:02Z</dcterms:modified>
</cp:coreProperties>
</file>