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6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0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3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ED19-1F24-4E05-AFF2-730A9CA21002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44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2DA2C-22A1-401C-BAA1-02167C3B6C7B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88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F3157-0DA7-40CB-8441-DB1BA602A2C6}" type="datetime1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79613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5D3C7-2263-4D49-A2DA-0FB24F4FADC9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815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06B07-3704-4444-B91C-8E8F5CF4556E}" type="datetime1">
              <a:rPr lang="ja-JP" altLang="en-US" smtClean="0"/>
              <a:t>2018/5/14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614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14D0-96A3-45D9-BFAE-361F50399A8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2355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AEDA5B46-8CFD-41FD-89B2-5D7C0355BB6A}" type="datetime1">
              <a:rPr lang="ja-JP" altLang="en-US" smtClean="0"/>
              <a:t>2018/5/14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493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15551" y="1988839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kW】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-15552" y="2771635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【2,000kW】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-6061" y="3645023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【500kW】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5054" y="4571835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【50kW】</a:t>
            </a:r>
            <a:endParaRPr kumimoji="1" lang="ja-JP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1" name="直線コネクタ 40"/>
          <p:cNvCxnSpPr>
            <a:stCxn id="63" idx="3"/>
          </p:cNvCxnSpPr>
          <p:nvPr/>
        </p:nvCxnSpPr>
        <p:spPr>
          <a:xfrm>
            <a:off x="1408236" y="2956301"/>
            <a:ext cx="809176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1291090" y="3861047"/>
            <a:ext cx="82089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1291090" y="4797151"/>
            <a:ext cx="82089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1435105" y="1700809"/>
            <a:ext cx="1354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対象需要家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（イメージ）</a:t>
            </a: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1435105" y="2358171"/>
            <a:ext cx="1354858" cy="570898"/>
          </a:xfrm>
          <a:prstGeom prst="rect">
            <a:avLst/>
          </a:prstGeom>
          <a:noFill/>
          <a:ln w="25400">
            <a:solidFill>
              <a:schemeClr val="accent3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大規模工場</a:t>
            </a: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1435105" y="3010956"/>
            <a:ext cx="1354858" cy="805218"/>
          </a:xfrm>
          <a:prstGeom prst="rect">
            <a:avLst/>
          </a:prstGeom>
          <a:noFill/>
          <a:ln w="25400">
            <a:solidFill>
              <a:schemeClr val="accent3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規模工場</a:t>
            </a: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1435105" y="3911710"/>
            <a:ext cx="1354858" cy="859809"/>
          </a:xfrm>
          <a:prstGeom prst="rect">
            <a:avLst/>
          </a:prstGeom>
          <a:noFill/>
          <a:ln w="25400">
            <a:solidFill>
              <a:schemeClr val="accent3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小規模工場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スーパー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中小ビル</a:t>
            </a: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1435105" y="4839758"/>
            <a:ext cx="1354858" cy="1253539"/>
          </a:xfrm>
          <a:prstGeom prst="rect">
            <a:avLst/>
          </a:prstGeom>
          <a:noFill/>
          <a:ln w="25400">
            <a:solidFill>
              <a:schemeClr val="accent3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コンビニ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町工場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</a:t>
            </a:r>
            <a:endParaRPr kumimoji="0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019281" y="1844823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649353" y="1844823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2004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279427" y="1835531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909501" y="1835531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3163297" y="2347138"/>
            <a:ext cx="1224136" cy="568284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自由化部門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（電力量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26%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4807479" y="2348879"/>
            <a:ext cx="1224136" cy="148081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部門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（電力量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40%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8059841" y="2348879"/>
            <a:ext cx="1224136" cy="3744416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全面自由化</a:t>
            </a: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6415658" y="2348879"/>
            <a:ext cx="1224136" cy="240899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自由化部門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（電力量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62%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電力量は</a:t>
            </a:r>
            <a:r>
              <a:rPr kumimoji="0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0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3163297" y="2997310"/>
            <a:ext cx="1224136" cy="3095987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規制部門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（電力量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74%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 bwMode="auto">
          <a:xfrm>
            <a:off x="4807479" y="3884413"/>
            <a:ext cx="1224136" cy="2208882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規制部門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（電力量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60%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 bwMode="auto">
          <a:xfrm>
            <a:off x="6415658" y="4839757"/>
            <a:ext cx="1224136" cy="1253539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規制部門</a:t>
            </a:r>
            <a:endParaRPr kumimoji="0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（電力量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38%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0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電力量は</a:t>
            </a:r>
            <a:r>
              <a:rPr kumimoji="0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0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右中かっこ 89"/>
          <p:cNvSpPr/>
          <p:nvPr/>
        </p:nvSpPr>
        <p:spPr>
          <a:xfrm>
            <a:off x="9344553" y="4831752"/>
            <a:ext cx="155448" cy="126154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9345489" y="530120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（注）</a:t>
            </a: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528519" y="6290156"/>
            <a:ext cx="4972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（注）需要家保護のため、経過措置として、少なくとも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料金規制を残す（需要家は規制料金も選択可能）。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61312" y="2087270"/>
            <a:ext cx="1821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五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次制度改革の第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段階</a:t>
            </a:r>
          </a:p>
        </p:txBody>
      </p:sp>
    </p:spTree>
    <p:extLst>
      <p:ext uri="{BB962C8B-B14F-4D97-AF65-F5344CB8AC3E}">
        <p14:creationId xmlns:p14="http://schemas.microsoft.com/office/powerpoint/2010/main" val="71421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139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4_blank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5</cp:revision>
  <cp:lastPrinted>2018-03-30T02:21:52Z</cp:lastPrinted>
  <dcterms:created xsi:type="dcterms:W3CDTF">2018-04-16T13:54:07Z</dcterms:created>
  <dcterms:modified xsi:type="dcterms:W3CDTF">2018-05-14T13:59:34Z</dcterms:modified>
</cp:coreProperties>
</file>