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57" d="100"/>
          <a:sy n="57" d="100"/>
        </p:scale>
        <p:origin x="7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>
            <a:off x="1163494" y="1595828"/>
            <a:ext cx="8611551" cy="40832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620890" y="3752670"/>
            <a:ext cx="1975386" cy="50783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オフィスの定期報告義務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727257" y="4005064"/>
            <a:ext cx="1959555" cy="70788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輸送部門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旅客・貨物輸送事業者、荷主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を規制対象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795045" y="3240538"/>
            <a:ext cx="1980000" cy="67710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特定建築物（住宅を除く）の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省エネ措置の届出義務化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795045" y="4005064"/>
            <a:ext cx="1980000" cy="67710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特定建築物に住宅を追加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大規模修繕の追加　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795045" y="4743027"/>
            <a:ext cx="1980000" cy="93871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特定建築物の規制強化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lnSpc>
                <a:spcPct val="500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第１種</a:t>
            </a: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命令の追加、第２種</a:t>
            </a:r>
            <a:r>
              <a: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勧告の追加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住宅事業建築主の性能向上　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努力義務の追加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162049" y="1519789"/>
            <a:ext cx="2368745" cy="4068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工場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688506" y="1501666"/>
            <a:ext cx="1980220" cy="406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運輸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620890" y="1506073"/>
            <a:ext cx="1977520" cy="40680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事業場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758821" y="1487965"/>
            <a:ext cx="2016224" cy="406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620890" y="2936609"/>
            <a:ext cx="4063618" cy="67710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1998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buFont typeface="Wingdings" pitchFamily="2" charset="2"/>
              <a:buChar char="l"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機械器具や自動車へのトップランナー制度の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zh-TW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zh-TW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民生部門対策（製品規制）、運輸部門対策（燃費規制）</a:t>
            </a:r>
            <a:r>
              <a:rPr lang="en-US" altLang="zh-TW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zh-TW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0752" y="1519789"/>
            <a:ext cx="906195" cy="407494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573849" y="2117771"/>
            <a:ext cx="0" cy="356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19661" y="1921717"/>
            <a:ext cx="1108376" cy="703645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1992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変動に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関する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国際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連合枠組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(UNFCC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締結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849" y="2736528"/>
            <a:ext cx="1080000" cy="395869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1997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COP3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＠京都開催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0886" y="3996742"/>
            <a:ext cx="1105927" cy="395869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京都議定書発効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0886" y="4755878"/>
            <a:ext cx="1105927" cy="5497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2008-2012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京都議定書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約束期間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154794" y="1963968"/>
            <a:ext cx="2376000" cy="84638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buFont typeface="Wingdings" pitchFamily="2" charset="2"/>
              <a:buChar char="l"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原単位の目標設定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平均１％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低減（努力目標）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エネルギー使用量等の定期報告義務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154794" y="2931854"/>
            <a:ext cx="2376000" cy="67710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1998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中長期計画の作成・提出義務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エネルギー管理指定工場の拡充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1154794" y="3996826"/>
            <a:ext cx="2376000" cy="5232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熱・電気一体管理の導入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154794" y="4743027"/>
            <a:ext cx="4884563" cy="936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 eaLnBrk="0" hangingPunct="0">
              <a:buFont typeface="Wingdings" pitchFamily="2" charset="2"/>
              <a:buChar char="l"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規制の単位を事業所単位から事業者単位に転換</a:t>
            </a:r>
          </a:p>
          <a:p>
            <a:pPr marL="180975" indent="-180975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連鎖化事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業者制度の導入</a:t>
            </a:r>
          </a:p>
          <a:p>
            <a:pPr marL="180975" indent="-180975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消費原単位の目標にセクター別ベンチマークを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7776933" y="1963968"/>
            <a:ext cx="1980000" cy="84638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400" eaLnBrk="0" hangingPunct="0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年改正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>
              <a:buFont typeface="Wingdings" pitchFamily="2" charset="2"/>
              <a:buChar char="l"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特定建築物（住宅を除く）の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 eaLnBrk="0" hangingPunct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新築増改築に係る指示・公表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の対象化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176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2018-04-16T14:23:24Z</dcterms:created>
  <dcterms:modified xsi:type="dcterms:W3CDTF">2018-04-16T14:24:41Z</dcterms:modified>
</cp:coreProperties>
</file>