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771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051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14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13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066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018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6117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502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60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8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50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2D6C8-4CEC-4DBA-B54A-7035AC0B9CA1}" type="datetimeFigureOut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63367-871F-49FA-A646-98E4270CCC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685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118" y="2176478"/>
            <a:ext cx="4103460" cy="2844316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578" y="2175703"/>
            <a:ext cx="4220598" cy="2844316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4103259" y="1678249"/>
            <a:ext cx="4464495" cy="290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33350" algn="just">
              <a:lnSpc>
                <a:spcPts val="1500"/>
              </a:lnSpc>
              <a:spcAft>
                <a:spcPts val="0"/>
              </a:spcAft>
            </a:pPr>
            <a:r>
              <a:rPr lang="ja-JP" altLang="en-US" sz="1400" b="1" dirty="0" smtClean="0">
                <a:latin typeface="+mn-ea"/>
                <a:cs typeface="Times New Roman" panose="02020603050405020304" pitchFamily="18" charset="0"/>
              </a:rPr>
              <a:t>＜石油関連規制と規制改革の推移＞</a:t>
            </a:r>
            <a:endParaRPr lang="ja-JP" altLang="ja-JP" sz="1400" b="1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523892" y="5227009"/>
            <a:ext cx="50045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33350" algn="just">
              <a:spcAft>
                <a:spcPts val="0"/>
              </a:spcAft>
            </a:pPr>
            <a:r>
              <a:rPr lang="en-US" altLang="ja-JP" sz="1200" dirty="0">
                <a:latin typeface="+mn-ea"/>
                <a:cs typeface="Times New Roman" panose="02020603050405020304" pitchFamily="18" charset="0"/>
              </a:rPr>
              <a:t>(</a:t>
            </a:r>
            <a:r>
              <a:rPr lang="ja-JP" altLang="ja-JP" sz="1200" dirty="0">
                <a:latin typeface="+mn-ea"/>
                <a:cs typeface="Times New Roman" panose="02020603050405020304" pitchFamily="18" charset="0"/>
              </a:rPr>
              <a:t>出典</a:t>
            </a:r>
            <a:r>
              <a:rPr lang="en-US" altLang="ja-JP" sz="1200" dirty="0" smtClean="0">
                <a:latin typeface="+mn-ea"/>
                <a:cs typeface="Times New Roman" panose="02020603050405020304" pitchFamily="18" charset="0"/>
              </a:rPr>
              <a:t>:</a:t>
            </a:r>
            <a:r>
              <a:rPr lang="ja-JP" altLang="en-US" sz="1200" dirty="0" smtClean="0">
                <a:latin typeface="+mn-ea"/>
                <a:cs typeface="Times New Roman" panose="02020603050405020304" pitchFamily="18" charset="0"/>
              </a:rPr>
              <a:t>石油連盟「今日の石油産業</a:t>
            </a:r>
            <a:r>
              <a:rPr lang="en-US" altLang="ja-JP" sz="1200" dirty="0" smtClean="0">
                <a:latin typeface="+mn-ea"/>
                <a:cs typeface="Times New Roman" panose="02020603050405020304" pitchFamily="18" charset="0"/>
              </a:rPr>
              <a:t>2017</a:t>
            </a:r>
            <a:r>
              <a:rPr lang="ja-JP" altLang="en-US" sz="1200" dirty="0" smtClean="0">
                <a:latin typeface="+mn-ea"/>
                <a:cs typeface="Times New Roman" panose="02020603050405020304" pitchFamily="18" charset="0"/>
              </a:rPr>
              <a:t>」より抜粋</a:t>
            </a:r>
            <a:r>
              <a:rPr lang="en-US" altLang="ja-JP" sz="1200" dirty="0" smtClean="0">
                <a:latin typeface="+mn-ea"/>
                <a:cs typeface="Times New Roman" panose="02020603050405020304" pitchFamily="18" charset="0"/>
              </a:rPr>
              <a:t>)</a:t>
            </a:r>
            <a:endParaRPr lang="ja-JP" altLang="ja-JP" sz="12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898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Windows ユーザー</cp:lastModifiedBy>
  <cp:revision>1</cp:revision>
  <dcterms:created xsi:type="dcterms:W3CDTF">2018-04-16T07:58:30Z</dcterms:created>
  <dcterms:modified xsi:type="dcterms:W3CDTF">2018-04-16T07:59:22Z</dcterms:modified>
</cp:coreProperties>
</file>