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647" autoAdjust="0"/>
  </p:normalViewPr>
  <p:slideViewPr>
    <p:cSldViewPr>
      <p:cViewPr varScale="1">
        <p:scale>
          <a:sx n="90" d="100"/>
          <a:sy n="90" d="100"/>
        </p:scale>
        <p:origin x="88" y="9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35E722-DCEB-4B9B-850A-0990A504E40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8690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8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A6EE7-E2BE-48EB-8D37-41CE587BCFB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454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6C936-DEE7-44C7-8572-C01A5873B0C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490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73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73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3DF24-FF0F-45E6-8268-9F7FE4F2B3C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55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231F-EAB7-4CD2-865E-BE5932EAF16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349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6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34EDF-86AE-454A-9835-4B375D829D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822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6A5BA-4F7E-45F9-9939-A83C8649F5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439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9C2BB-EE14-4018-8C61-1A81316566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262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A9245-0B46-4AB6-A30E-BFC05EB1CCF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103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4600" y="39542"/>
            <a:ext cx="2311400" cy="365125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3CF312C0-D3AB-4CF8-B5EF-F3E11CA05781}" type="slidenum">
              <a:rPr lang="ja-JP" alt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63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8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B0BB9-C0FA-4039-BD0C-6F3EE7DD12A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577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7A923-4B40-4248-89BF-7F63358E3E9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957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41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1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1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FA16899-B041-46F5-A0A0-24026628869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234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スライド番号プレースホルダー 2"/>
          <p:cNvSpPr txBox="1">
            <a:spLocks/>
          </p:cNvSpPr>
          <p:nvPr/>
        </p:nvSpPr>
        <p:spPr>
          <a:xfrm>
            <a:off x="7594600" y="-32469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16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335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503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671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5838" algn="l" defTabSz="914335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006" algn="l" defTabSz="914335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174" algn="l" defTabSz="914335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341" algn="l" defTabSz="914335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F312C0-D3AB-4CF8-B5EF-F3E11CA05781}" type="slidenum"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13453" y="1844824"/>
            <a:ext cx="400110" cy="8219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大口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92815" y="2780928"/>
            <a:ext cx="400110" cy="4514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小口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70855" y="2583954"/>
            <a:ext cx="9162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-1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【200</a:t>
            </a:r>
            <a:r>
              <a:rPr kumimoji="1" lang="ja-JP" altLang="en-US" sz="1400" b="0" i="0" u="none" strike="noStrike" kern="1200" cap="none" spc="-1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kumimoji="1" lang="ja-JP" altLang="en-US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㎥</a:t>
            </a:r>
            <a:r>
              <a:rPr kumimoji="1" lang="en-US" altLang="ja-JP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400" b="0" i="0" u="none" strike="noStrike" kern="1200" cap="none" spc="-16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-70855" y="3141002"/>
            <a:ext cx="9162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【100</a:t>
            </a:r>
            <a:r>
              <a:rPr kumimoji="1" lang="ja-JP" altLang="en-US" sz="1400" b="0" i="0" u="none" strike="noStrike" kern="1200" cap="none" spc="-1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kumimoji="1" lang="ja-JP" altLang="en-US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㎥</a:t>
            </a:r>
            <a:r>
              <a:rPr kumimoji="1" lang="en-US" altLang="ja-JP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400" b="0" i="0" u="none" strike="noStrike" kern="1200" cap="none" spc="-16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22914" y="3661328"/>
            <a:ext cx="8245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【50</a:t>
            </a:r>
            <a:r>
              <a:rPr kumimoji="1" lang="ja-JP" altLang="en-US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万㎥</a:t>
            </a:r>
            <a:r>
              <a:rPr kumimoji="1" lang="en-US" altLang="ja-JP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400" b="0" i="0" u="none" strike="noStrike" kern="1200" cap="none" spc="-16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22914" y="4309400"/>
            <a:ext cx="8245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【10</a:t>
            </a:r>
            <a:r>
              <a:rPr kumimoji="1" lang="ja-JP" altLang="en-US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万㎥</a:t>
            </a:r>
            <a:r>
              <a:rPr kumimoji="1" lang="en-US" altLang="ja-JP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400" b="0" i="0" u="none" strike="noStrike" kern="1200" cap="none" spc="-16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900304" y="1848417"/>
            <a:ext cx="1629779" cy="36435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651041" y="1848417"/>
            <a:ext cx="1629779" cy="36435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401775" y="1848417"/>
            <a:ext cx="1629779" cy="36435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152510" y="1848416"/>
            <a:ext cx="1629779" cy="36435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139381" y="1484784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1995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年～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846766" y="1484784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1999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年～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649771" y="1484784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2004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年～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404966" y="1484784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2007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年～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971000" y="1910399"/>
            <a:ext cx="1488340" cy="259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自由化部門</a:t>
            </a:r>
            <a:endParaRPr kumimoji="1" lang="ja-JP" altLang="en-US" sz="1400" b="1" i="0" u="none" strike="noStrike" kern="120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739318" y="1910399"/>
            <a:ext cx="1488340" cy="259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自由化部門</a:t>
            </a:r>
            <a:endParaRPr kumimoji="1" lang="ja-JP" altLang="en-US" sz="1400" b="1" i="0" u="none" strike="noStrike" kern="120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480610" y="1910399"/>
            <a:ext cx="1488340" cy="259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自由化部門</a:t>
            </a:r>
            <a:endParaRPr kumimoji="1" lang="ja-JP" altLang="en-US" sz="1400" b="1" i="0" u="none" strike="noStrike" kern="120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228865" y="1910443"/>
            <a:ext cx="1488340" cy="2741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自由化 部門</a:t>
            </a:r>
            <a:endParaRPr kumimoji="1" lang="ja-JP" altLang="en-US" sz="1400" b="1" i="0" u="none" strike="noStrike" kern="120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975235" y="2169739"/>
            <a:ext cx="1479917" cy="664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982774" y="3158423"/>
            <a:ext cx="1464801" cy="2249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-16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749414" y="2169731"/>
            <a:ext cx="1468160" cy="9910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-16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-16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749414" y="3482425"/>
            <a:ext cx="1468160" cy="19385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-16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484846" y="3950476"/>
            <a:ext cx="1479917" cy="1478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-16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6238956" y="4761192"/>
            <a:ext cx="1468160" cy="668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-16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489044" y="2169738"/>
            <a:ext cx="1471521" cy="14752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-16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229730" y="2169765"/>
            <a:ext cx="1486610" cy="23033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-16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右中かっこ 62"/>
          <p:cNvSpPr/>
          <p:nvPr/>
        </p:nvSpPr>
        <p:spPr>
          <a:xfrm>
            <a:off x="10240505" y="2784524"/>
            <a:ext cx="173102" cy="26246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35554" y="2132856"/>
            <a:ext cx="16723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大規模工場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大規模病院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651769" y="3439131"/>
            <a:ext cx="1906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・中規模工場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中規模ホテル 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978710" y="3121638"/>
            <a:ext cx="15513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・大規模ホテル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1" name="直線コネクタ 70"/>
          <p:cNvCxnSpPr/>
          <p:nvPr/>
        </p:nvCxnSpPr>
        <p:spPr>
          <a:xfrm>
            <a:off x="781341" y="3410416"/>
            <a:ext cx="3505017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2739318" y="3209376"/>
            <a:ext cx="1488340" cy="2730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</a:t>
            </a:r>
            <a:r>
              <a:rPr kumimoji="1" lang="ja-JP" altLang="en-US" sz="1400" b="1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部門</a:t>
            </a:r>
            <a:endParaRPr kumimoji="1" lang="en-US" altLang="ja-JP" sz="1400" b="1" i="0" u="none" strike="noStrike" kern="1200" cap="none" spc="-15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2" name="直線コネクタ 71"/>
          <p:cNvCxnSpPr/>
          <p:nvPr/>
        </p:nvCxnSpPr>
        <p:spPr>
          <a:xfrm>
            <a:off x="781341" y="3914472"/>
            <a:ext cx="524900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/>
          <p:cNvSpPr/>
          <p:nvPr/>
        </p:nvSpPr>
        <p:spPr>
          <a:xfrm>
            <a:off x="4386302" y="3880818"/>
            <a:ext cx="174537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・小規模工場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中規模病院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marR="0" lvl="0" indent="-92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・小規模ホテル 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480610" y="3698494"/>
            <a:ext cx="1488340" cy="252027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規制部門</a:t>
            </a:r>
            <a:endParaRPr kumimoji="1" lang="en-US" altLang="ja-JP" sz="1400" b="1" i="0" u="none" strike="noStrike" kern="1200" cap="none" spc="-15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971000" y="2885304"/>
            <a:ext cx="1488340" cy="27308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</a:t>
            </a:r>
            <a:r>
              <a:rPr kumimoji="1" lang="ja-JP" altLang="en-US" sz="1400" b="1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部門</a:t>
            </a:r>
            <a:r>
              <a:rPr kumimoji="1" lang="ja-JP" altLang="en-US" sz="12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（地域独占）</a:t>
            </a:r>
            <a:endParaRPr kumimoji="1" lang="ja-JP" altLang="en-US" sz="1600" b="1" i="0" u="none" strike="noStrike" kern="120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7" name="直線コネクタ 76"/>
          <p:cNvCxnSpPr/>
          <p:nvPr/>
        </p:nvCxnSpPr>
        <p:spPr>
          <a:xfrm>
            <a:off x="781349" y="4591119"/>
            <a:ext cx="700092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正方形/長方形 57"/>
          <p:cNvSpPr/>
          <p:nvPr/>
        </p:nvSpPr>
        <p:spPr>
          <a:xfrm>
            <a:off x="6239184" y="4556745"/>
            <a:ext cx="1488340" cy="25164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規制部門</a:t>
            </a:r>
            <a:endParaRPr kumimoji="1" lang="en-US" altLang="ja-JP" sz="1400" b="1" i="0" u="none" strike="noStrike" kern="1200" cap="none" spc="-15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6131178" y="4741984"/>
            <a:ext cx="17849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-1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</a:t>
            </a:r>
            <a:endParaRPr kumimoji="1" lang="en-US" altLang="ja-JP" sz="1400" b="0" i="0" u="none" strike="noStrike" kern="1200" cap="none" spc="-16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・事務所</a:t>
            </a:r>
            <a:r>
              <a:rPr kumimoji="1" lang="en-US" altLang="ja-JP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kumimoji="1" lang="ja-JP" altLang="en-US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コンビニ</a:t>
            </a:r>
            <a:r>
              <a:rPr kumimoji="1" lang="ja-JP" altLang="en-US" sz="1400" b="0" i="0" u="none" strike="noStrike" kern="1200" cap="none" spc="-1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400" b="0" i="0" u="none" strike="noStrike" kern="1200" cap="none" spc="-16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kumimoji="1" lang="en-US" altLang="ja-JP" sz="1400" b="0" i="0" u="none" strike="noStrike" kern="1200" cap="none" spc="-16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Rectangle 105"/>
          <p:cNvSpPr>
            <a:spLocks noChangeArrowheads="1"/>
          </p:cNvSpPr>
          <p:nvPr/>
        </p:nvSpPr>
        <p:spPr bwMode="auto">
          <a:xfrm>
            <a:off x="2822744" y="2956302"/>
            <a:ext cx="209125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ガス販売</a:t>
            </a:r>
            <a:r>
              <a:rPr kumimoji="1" lang="ja-JP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量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５３％</a:t>
            </a:r>
            <a:endParaRPr kumimoji="1" lang="ja-JP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Rectangle 105"/>
          <p:cNvSpPr>
            <a:spLocks noChangeArrowheads="1"/>
          </p:cNvSpPr>
          <p:nvPr/>
        </p:nvSpPr>
        <p:spPr bwMode="auto">
          <a:xfrm>
            <a:off x="2807786" y="5193196"/>
            <a:ext cx="152739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ガス販売</a:t>
            </a:r>
            <a:r>
              <a:rPr kumimoji="1" lang="ja-JP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量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４７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ja-JP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Rectangle 105"/>
          <p:cNvSpPr>
            <a:spLocks noChangeArrowheads="1"/>
          </p:cNvSpPr>
          <p:nvPr/>
        </p:nvSpPr>
        <p:spPr bwMode="auto">
          <a:xfrm>
            <a:off x="4562957" y="3460358"/>
            <a:ext cx="177280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ガス販売</a:t>
            </a:r>
            <a:r>
              <a:rPr kumimoji="1" lang="ja-JP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量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５７％</a:t>
            </a:r>
            <a:endParaRPr kumimoji="1" lang="ja-JP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Rectangle 105"/>
          <p:cNvSpPr>
            <a:spLocks noChangeArrowheads="1"/>
          </p:cNvSpPr>
          <p:nvPr/>
        </p:nvSpPr>
        <p:spPr bwMode="auto">
          <a:xfrm>
            <a:off x="4567310" y="5224554"/>
            <a:ext cx="159482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ガス販売</a:t>
            </a:r>
            <a:r>
              <a:rPr kumimoji="1" lang="ja-JP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量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４３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ja-JP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Rectangle 105"/>
          <p:cNvSpPr>
            <a:spLocks noChangeArrowheads="1"/>
          </p:cNvSpPr>
          <p:nvPr/>
        </p:nvSpPr>
        <p:spPr bwMode="auto">
          <a:xfrm>
            <a:off x="6310154" y="5224554"/>
            <a:ext cx="1529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ガス販売</a:t>
            </a:r>
            <a:r>
              <a:rPr kumimoji="1" lang="ja-JP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量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３６％</a:t>
            </a:r>
            <a:endParaRPr kumimoji="1" lang="ja-JP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Rectangle 105"/>
          <p:cNvSpPr>
            <a:spLocks noChangeArrowheads="1"/>
          </p:cNvSpPr>
          <p:nvPr/>
        </p:nvSpPr>
        <p:spPr bwMode="auto">
          <a:xfrm>
            <a:off x="6315753" y="4257092"/>
            <a:ext cx="18746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ガス販売</a:t>
            </a:r>
            <a:r>
              <a:rPr kumimoji="1" lang="ja-JP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量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６４％</a:t>
            </a:r>
            <a:endParaRPr kumimoji="1" lang="ja-JP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1052591" y="2636912"/>
            <a:ext cx="18442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ガス販売</a:t>
            </a:r>
            <a:r>
              <a:rPr kumimoji="1" lang="ja-JP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量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４９％</a:t>
            </a:r>
            <a:endParaRPr kumimoji="1" lang="ja-JP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Rectangle 105"/>
          <p:cNvSpPr>
            <a:spLocks noChangeArrowheads="1"/>
          </p:cNvSpPr>
          <p:nvPr/>
        </p:nvSpPr>
        <p:spPr bwMode="auto">
          <a:xfrm>
            <a:off x="1052569" y="5193196"/>
            <a:ext cx="162044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ガス販売</a:t>
            </a:r>
            <a:r>
              <a:rPr kumimoji="1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量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５１％</a:t>
            </a:r>
            <a:endParaRPr kumimoji="1" lang="ja-JP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Rectangle 19"/>
          <p:cNvSpPr>
            <a:spLocks noChangeArrowheads="1"/>
          </p:cNvSpPr>
          <p:nvPr/>
        </p:nvSpPr>
        <p:spPr bwMode="auto">
          <a:xfrm>
            <a:off x="69959" y="1630006"/>
            <a:ext cx="6283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使用量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7925757" y="1837642"/>
            <a:ext cx="1629779" cy="36435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8002112" y="1899625"/>
            <a:ext cx="1488340" cy="2849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自由化 部門</a:t>
            </a:r>
            <a:endParaRPr kumimoji="1" lang="ja-JP" altLang="en-US" sz="1400" b="1" i="0" u="none" strike="noStrike" kern="120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8002979" y="2158991"/>
            <a:ext cx="1486610" cy="3238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-16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右中かっこ 89"/>
          <p:cNvSpPr/>
          <p:nvPr/>
        </p:nvSpPr>
        <p:spPr>
          <a:xfrm>
            <a:off x="11839290" y="562771"/>
            <a:ext cx="173102" cy="26246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1" name="右中かっこ 90"/>
          <p:cNvSpPr/>
          <p:nvPr/>
        </p:nvSpPr>
        <p:spPr>
          <a:xfrm>
            <a:off x="11839313" y="3223863"/>
            <a:ext cx="173103" cy="898552"/>
          </a:xfrm>
          <a:prstGeom prst="rightBrac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8199165" y="1484784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年～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右矢印 98"/>
          <p:cNvSpPr/>
          <p:nvPr/>
        </p:nvSpPr>
        <p:spPr>
          <a:xfrm>
            <a:off x="2378716" y="1574994"/>
            <a:ext cx="420103" cy="216024"/>
          </a:xfrm>
          <a:prstGeom prst="rightArrow">
            <a:avLst>
              <a:gd name="adj1" fmla="val 50000"/>
              <a:gd name="adj2" fmla="val 75345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右矢印 99"/>
          <p:cNvSpPr/>
          <p:nvPr/>
        </p:nvSpPr>
        <p:spPr>
          <a:xfrm>
            <a:off x="4133933" y="1556792"/>
            <a:ext cx="420103" cy="216024"/>
          </a:xfrm>
          <a:prstGeom prst="rightArrow">
            <a:avLst>
              <a:gd name="adj1" fmla="val 50000"/>
              <a:gd name="adj2" fmla="val 75345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右矢印 100"/>
          <p:cNvSpPr/>
          <p:nvPr/>
        </p:nvSpPr>
        <p:spPr>
          <a:xfrm>
            <a:off x="5937078" y="1556792"/>
            <a:ext cx="420103" cy="216024"/>
          </a:xfrm>
          <a:prstGeom prst="rightArrow">
            <a:avLst>
              <a:gd name="adj1" fmla="val 50000"/>
              <a:gd name="adj2" fmla="val 75345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右矢印 101"/>
          <p:cNvSpPr/>
          <p:nvPr/>
        </p:nvSpPr>
        <p:spPr>
          <a:xfrm>
            <a:off x="7653268" y="1556792"/>
            <a:ext cx="420103" cy="216024"/>
          </a:xfrm>
          <a:prstGeom prst="rightArrow">
            <a:avLst>
              <a:gd name="adj1" fmla="val 50000"/>
              <a:gd name="adj2" fmla="val 75345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Rectangle 105"/>
          <p:cNvSpPr>
            <a:spLocks noChangeArrowheads="1"/>
          </p:cNvSpPr>
          <p:nvPr/>
        </p:nvSpPr>
        <p:spPr bwMode="auto">
          <a:xfrm>
            <a:off x="8257161" y="3564071"/>
            <a:ext cx="16390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全面自由化</a:t>
            </a:r>
            <a:endParaRPr kumimoji="1" lang="ja-JP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69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58</TotalTime>
  <Words>118</Words>
  <Application>Microsoft Office PowerPoint</Application>
  <PresentationFormat>A4 210 x 297 mm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Arial Black</vt:lpstr>
      <vt:lpstr>Calibri</vt:lpstr>
      <vt:lpstr>2_Office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6</cp:revision>
  <cp:lastPrinted>2015-08-21T06:55:03Z</cp:lastPrinted>
  <dcterms:created xsi:type="dcterms:W3CDTF">2018-01-31T06:42:38Z</dcterms:created>
  <dcterms:modified xsi:type="dcterms:W3CDTF">2018-04-16T14:03:18Z</dcterms:modified>
</cp:coreProperties>
</file>