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  <p:sldMasterId id="2147483660" r:id="rId2"/>
  </p:sldMasterIdLst>
  <p:notesMasterIdLst>
    <p:notesMasterId r:id="rId4"/>
  </p:notesMasterIdLst>
  <p:handoutMasterIdLst>
    <p:handoutMasterId r:id="rId5"/>
  </p:handoutMasterIdLst>
  <p:sldIdLst>
    <p:sldId id="256" r:id="rId3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>
          <p15:clr>
            <a:srgbClr val="A4A3A4"/>
          </p15:clr>
        </p15:guide>
        <p15:guide id="2" pos="1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D6EC"/>
    <a:srgbClr val="FF5A00"/>
    <a:srgbClr val="0098D0"/>
    <a:srgbClr val="0064C8"/>
    <a:srgbClr val="B197D3"/>
    <a:srgbClr val="FFBE3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47" autoAdjust="0"/>
  </p:normalViewPr>
  <p:slideViewPr>
    <p:cSldViewPr>
      <p:cViewPr varScale="1">
        <p:scale>
          <a:sx n="113" d="100"/>
          <a:sy n="113" d="100"/>
        </p:scale>
        <p:origin x="1327" y="62"/>
      </p:cViewPr>
      <p:guideLst>
        <p:guide orient="horz" pos="414"/>
        <p:guide pos="126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929714844839658E-2"/>
          <c:y val="9.0930292737890592E-2"/>
          <c:w val="0.89089031758881942"/>
          <c:h val="0.81590983020764296"/>
        </c:manualLayout>
      </c:layout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石炭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Sheet1!$A$2:$A$138</c:f>
              <c:numCache>
                <c:formatCode>General</c:formatCode>
                <c:ptCount val="137"/>
                <c:pt idx="0">
                  <c:v>1880</c:v>
                </c:pt>
                <c:pt idx="1">
                  <c:v>1881</c:v>
                </c:pt>
                <c:pt idx="2">
                  <c:v>1882</c:v>
                </c:pt>
                <c:pt idx="3" formatCode="m/d/yyyy">
                  <c:v>1883</c:v>
                </c:pt>
                <c:pt idx="4" formatCode="m/d/yyyy">
                  <c:v>1884</c:v>
                </c:pt>
                <c:pt idx="5" formatCode="m/d/yyyy">
                  <c:v>1885</c:v>
                </c:pt>
                <c:pt idx="6" formatCode="m/d/yyyy">
                  <c:v>1886</c:v>
                </c:pt>
                <c:pt idx="7" formatCode="m/d/yyyy">
                  <c:v>1887</c:v>
                </c:pt>
                <c:pt idx="8" formatCode="m/d/yyyy">
                  <c:v>1888</c:v>
                </c:pt>
                <c:pt idx="9" formatCode="m/d/yyyy">
                  <c:v>1889</c:v>
                </c:pt>
                <c:pt idx="10" formatCode="m/d/yyyy">
                  <c:v>1890</c:v>
                </c:pt>
                <c:pt idx="11" formatCode="m/d/yyyy">
                  <c:v>1891</c:v>
                </c:pt>
                <c:pt idx="12" formatCode="m/d/yyyy">
                  <c:v>1892</c:v>
                </c:pt>
                <c:pt idx="13" formatCode="m/d/yyyy">
                  <c:v>1893</c:v>
                </c:pt>
                <c:pt idx="14" formatCode="m/d/yyyy">
                  <c:v>1894</c:v>
                </c:pt>
                <c:pt idx="15" formatCode="m/d/yyyy">
                  <c:v>1895</c:v>
                </c:pt>
                <c:pt idx="16" formatCode="m/d/yyyy">
                  <c:v>1896</c:v>
                </c:pt>
                <c:pt idx="17" formatCode="m/d/yyyy">
                  <c:v>1897</c:v>
                </c:pt>
                <c:pt idx="18" formatCode="m/d/yyyy">
                  <c:v>1898</c:v>
                </c:pt>
                <c:pt idx="19" formatCode="m/d/yyyy">
                  <c:v>1899</c:v>
                </c:pt>
                <c:pt idx="20" formatCode="m/d/yyyy">
                  <c:v>1900</c:v>
                </c:pt>
                <c:pt idx="21" formatCode="m/d/yyyy">
                  <c:v>1901</c:v>
                </c:pt>
                <c:pt idx="22" formatCode="m/d/yyyy">
                  <c:v>1902</c:v>
                </c:pt>
                <c:pt idx="23" formatCode="m/d/yyyy">
                  <c:v>1903</c:v>
                </c:pt>
                <c:pt idx="24" formatCode="m/d/yyyy">
                  <c:v>1904</c:v>
                </c:pt>
                <c:pt idx="25" formatCode="m/d/yyyy">
                  <c:v>1905</c:v>
                </c:pt>
                <c:pt idx="26" formatCode="m/d/yyyy">
                  <c:v>1906</c:v>
                </c:pt>
                <c:pt idx="27" formatCode="m/d/yyyy">
                  <c:v>1907</c:v>
                </c:pt>
                <c:pt idx="28" formatCode="m/d/yyyy">
                  <c:v>1908</c:v>
                </c:pt>
                <c:pt idx="29" formatCode="m/d/yyyy">
                  <c:v>1909</c:v>
                </c:pt>
                <c:pt idx="30" formatCode="m/d/yyyy">
                  <c:v>1910</c:v>
                </c:pt>
                <c:pt idx="31" formatCode="m/d/yyyy">
                  <c:v>1911</c:v>
                </c:pt>
                <c:pt idx="32" formatCode="m/d/yyyy">
                  <c:v>1912</c:v>
                </c:pt>
                <c:pt idx="33" formatCode="m/d/yyyy">
                  <c:v>1913</c:v>
                </c:pt>
                <c:pt idx="34" formatCode="m/d/yyyy">
                  <c:v>1914</c:v>
                </c:pt>
                <c:pt idx="35" formatCode="m/d/yyyy">
                  <c:v>1915</c:v>
                </c:pt>
                <c:pt idx="36" formatCode="m/d/yyyy">
                  <c:v>1916</c:v>
                </c:pt>
                <c:pt idx="37" formatCode="m/d/yyyy">
                  <c:v>1917</c:v>
                </c:pt>
                <c:pt idx="38" formatCode="m/d/yyyy">
                  <c:v>1918</c:v>
                </c:pt>
                <c:pt idx="39" formatCode="m/d/yyyy">
                  <c:v>1919</c:v>
                </c:pt>
                <c:pt idx="40" formatCode="m/d/yyyy">
                  <c:v>1920</c:v>
                </c:pt>
                <c:pt idx="41" formatCode="m/d/yyyy">
                  <c:v>1921</c:v>
                </c:pt>
                <c:pt idx="42" formatCode="m/d/yyyy">
                  <c:v>1922</c:v>
                </c:pt>
                <c:pt idx="43" formatCode="m/d/yyyy">
                  <c:v>1923</c:v>
                </c:pt>
                <c:pt idx="44" formatCode="m/d/yyyy">
                  <c:v>1924</c:v>
                </c:pt>
                <c:pt idx="45" formatCode="m/d/yyyy">
                  <c:v>1925</c:v>
                </c:pt>
                <c:pt idx="46" formatCode="m/d/yyyy">
                  <c:v>1926</c:v>
                </c:pt>
                <c:pt idx="47" formatCode="m/d/yyyy">
                  <c:v>1927</c:v>
                </c:pt>
                <c:pt idx="48" formatCode="m/d/yyyy">
                  <c:v>1928</c:v>
                </c:pt>
                <c:pt idx="49" formatCode="m/d/yyyy">
                  <c:v>1929</c:v>
                </c:pt>
                <c:pt idx="50" formatCode="m/d/yyyy">
                  <c:v>1930</c:v>
                </c:pt>
                <c:pt idx="51" formatCode="m/d/yyyy">
                  <c:v>1931</c:v>
                </c:pt>
                <c:pt idx="52" formatCode="m/d/yyyy">
                  <c:v>1932</c:v>
                </c:pt>
                <c:pt idx="53" formatCode="m/d/yyyy">
                  <c:v>1933</c:v>
                </c:pt>
                <c:pt idx="54" formatCode="m/d/yyyy">
                  <c:v>1934</c:v>
                </c:pt>
                <c:pt idx="55" formatCode="m/d/yyyy">
                  <c:v>1935</c:v>
                </c:pt>
                <c:pt idx="56" formatCode="m/d/yyyy">
                  <c:v>1936</c:v>
                </c:pt>
                <c:pt idx="57" formatCode="m/d/yyyy">
                  <c:v>1937</c:v>
                </c:pt>
                <c:pt idx="58" formatCode="m/d/yyyy">
                  <c:v>1938</c:v>
                </c:pt>
                <c:pt idx="59" formatCode="m/d/yyyy">
                  <c:v>1939</c:v>
                </c:pt>
                <c:pt idx="60" formatCode="m/d/yyyy">
                  <c:v>1940</c:v>
                </c:pt>
                <c:pt idx="61" formatCode="m/d/yyyy">
                  <c:v>1941</c:v>
                </c:pt>
                <c:pt idx="62" formatCode="m/d/yyyy">
                  <c:v>1942</c:v>
                </c:pt>
                <c:pt idx="63" formatCode="m/d/yyyy">
                  <c:v>1943</c:v>
                </c:pt>
                <c:pt idx="64" formatCode="m/d/yyyy">
                  <c:v>1944</c:v>
                </c:pt>
                <c:pt idx="65" formatCode="m/d/yyyy">
                  <c:v>1945</c:v>
                </c:pt>
                <c:pt idx="66" formatCode="m/d/yyyy">
                  <c:v>1946</c:v>
                </c:pt>
                <c:pt idx="67" formatCode="m/d/yyyy">
                  <c:v>1947</c:v>
                </c:pt>
                <c:pt idx="68" formatCode="m/d/yyyy">
                  <c:v>1948</c:v>
                </c:pt>
                <c:pt idx="69" formatCode="m/d/yyyy">
                  <c:v>1949</c:v>
                </c:pt>
                <c:pt idx="70" formatCode="m/d/yyyy">
                  <c:v>1950</c:v>
                </c:pt>
                <c:pt idx="71" formatCode="m/d/yyyy">
                  <c:v>1951</c:v>
                </c:pt>
                <c:pt idx="72" formatCode="m/d/yyyy">
                  <c:v>1952</c:v>
                </c:pt>
                <c:pt idx="73" formatCode="m/d/yyyy">
                  <c:v>1953</c:v>
                </c:pt>
                <c:pt idx="74" formatCode="m/d/yyyy">
                  <c:v>1954</c:v>
                </c:pt>
                <c:pt idx="75" formatCode="m/d/yyyy">
                  <c:v>1955</c:v>
                </c:pt>
                <c:pt idx="76" formatCode="m/d/yyyy">
                  <c:v>1956</c:v>
                </c:pt>
                <c:pt idx="77" formatCode="m/d/yyyy">
                  <c:v>1957</c:v>
                </c:pt>
                <c:pt idx="78" formatCode="m/d/yyyy">
                  <c:v>1958</c:v>
                </c:pt>
                <c:pt idx="79" formatCode="m/d/yyyy">
                  <c:v>1959</c:v>
                </c:pt>
                <c:pt idx="80" formatCode="m/d/yyyy">
                  <c:v>1960</c:v>
                </c:pt>
                <c:pt idx="81" formatCode="m/d/yyyy">
                  <c:v>1961</c:v>
                </c:pt>
                <c:pt idx="82" formatCode="m/d/yyyy">
                  <c:v>1962</c:v>
                </c:pt>
                <c:pt idx="83" formatCode="m/d/yyyy">
                  <c:v>1963</c:v>
                </c:pt>
                <c:pt idx="84" formatCode="m/d/yyyy">
                  <c:v>1964</c:v>
                </c:pt>
                <c:pt idx="85" formatCode="m/d/yyyy">
                  <c:v>1965</c:v>
                </c:pt>
                <c:pt idx="86" formatCode="m/d/yyyy">
                  <c:v>1966</c:v>
                </c:pt>
                <c:pt idx="87" formatCode="m/d/yyyy">
                  <c:v>1967</c:v>
                </c:pt>
                <c:pt idx="88" formatCode="m/d/yyyy">
                  <c:v>1968</c:v>
                </c:pt>
                <c:pt idx="89" formatCode="m/d/yyyy">
                  <c:v>1969</c:v>
                </c:pt>
                <c:pt idx="90" formatCode="m/d/yyyy">
                  <c:v>1970</c:v>
                </c:pt>
                <c:pt idx="91" formatCode="m/d/yyyy">
                  <c:v>1971</c:v>
                </c:pt>
                <c:pt idx="92" formatCode="m/d/yyyy">
                  <c:v>1972</c:v>
                </c:pt>
                <c:pt idx="93" formatCode="m/d/yyyy">
                  <c:v>1973</c:v>
                </c:pt>
                <c:pt idx="94" formatCode="m/d/yyyy">
                  <c:v>1974</c:v>
                </c:pt>
                <c:pt idx="95" formatCode="m/d/yyyy">
                  <c:v>1975</c:v>
                </c:pt>
                <c:pt idx="96" formatCode="m/d/yyyy">
                  <c:v>1976</c:v>
                </c:pt>
                <c:pt idx="97" formatCode="m/d/yyyy">
                  <c:v>1977</c:v>
                </c:pt>
                <c:pt idx="98" formatCode="m/d/yyyy">
                  <c:v>1978</c:v>
                </c:pt>
                <c:pt idx="99" formatCode="m/d/yyyy">
                  <c:v>1979</c:v>
                </c:pt>
                <c:pt idx="100" formatCode="m/d/yyyy">
                  <c:v>1980</c:v>
                </c:pt>
                <c:pt idx="101" formatCode="m/d/yyyy">
                  <c:v>1981</c:v>
                </c:pt>
                <c:pt idx="102" formatCode="m/d/yyyy">
                  <c:v>1982</c:v>
                </c:pt>
                <c:pt idx="103" formatCode="m/d/yyyy">
                  <c:v>1983</c:v>
                </c:pt>
                <c:pt idx="104" formatCode="m/d/yyyy">
                  <c:v>1984</c:v>
                </c:pt>
                <c:pt idx="105" formatCode="m/d/yyyy">
                  <c:v>1985</c:v>
                </c:pt>
                <c:pt idx="106" formatCode="m/d/yyyy">
                  <c:v>1986</c:v>
                </c:pt>
                <c:pt idx="107" formatCode="m/d/yyyy">
                  <c:v>1987</c:v>
                </c:pt>
                <c:pt idx="108" formatCode="m/d/yyyy">
                  <c:v>1988</c:v>
                </c:pt>
                <c:pt idx="109" formatCode="m/d/yyyy">
                  <c:v>1989</c:v>
                </c:pt>
                <c:pt idx="110" formatCode="m/d/yyyy">
                  <c:v>1990</c:v>
                </c:pt>
                <c:pt idx="111" formatCode="m/d/yyyy">
                  <c:v>1991</c:v>
                </c:pt>
                <c:pt idx="112" formatCode="m/d/yyyy">
                  <c:v>1992</c:v>
                </c:pt>
                <c:pt idx="113" formatCode="m/d/yyyy">
                  <c:v>1993</c:v>
                </c:pt>
                <c:pt idx="114" formatCode="m/d/yyyy">
                  <c:v>1994</c:v>
                </c:pt>
                <c:pt idx="115" formatCode="m/d/yyyy">
                  <c:v>1995</c:v>
                </c:pt>
                <c:pt idx="116" formatCode="m/d/yyyy">
                  <c:v>1996</c:v>
                </c:pt>
                <c:pt idx="117" formatCode="m/d/yyyy">
                  <c:v>1997</c:v>
                </c:pt>
                <c:pt idx="118" formatCode="m/d/yyyy">
                  <c:v>1998</c:v>
                </c:pt>
                <c:pt idx="119" formatCode="m/d/yyyy">
                  <c:v>1999</c:v>
                </c:pt>
                <c:pt idx="120" formatCode="m/d/yyyy">
                  <c:v>2000</c:v>
                </c:pt>
                <c:pt idx="121" formatCode="m/d/yyyy">
                  <c:v>2001</c:v>
                </c:pt>
                <c:pt idx="122" formatCode="m/d/yyyy">
                  <c:v>2002</c:v>
                </c:pt>
                <c:pt idx="123" formatCode="m/d/yyyy">
                  <c:v>2003</c:v>
                </c:pt>
                <c:pt idx="124" formatCode="m/d/yyyy">
                  <c:v>2004</c:v>
                </c:pt>
                <c:pt idx="125" formatCode="m/d/yyyy">
                  <c:v>2005</c:v>
                </c:pt>
                <c:pt idx="126" formatCode="m/d/yyyy">
                  <c:v>2006</c:v>
                </c:pt>
                <c:pt idx="127" formatCode="m/d/yyyy">
                  <c:v>2007</c:v>
                </c:pt>
                <c:pt idx="128" formatCode="m/d/yyyy">
                  <c:v>2008</c:v>
                </c:pt>
                <c:pt idx="129" formatCode="m/d/yyyy">
                  <c:v>2009</c:v>
                </c:pt>
                <c:pt idx="130" formatCode="m/d/yyyy">
                  <c:v>2010</c:v>
                </c:pt>
                <c:pt idx="131" formatCode="m/d/yyyy">
                  <c:v>2011</c:v>
                </c:pt>
                <c:pt idx="132" formatCode="m/d/yyyy">
                  <c:v>2012</c:v>
                </c:pt>
                <c:pt idx="133" formatCode="m/d/yyyy">
                  <c:v>2013</c:v>
                </c:pt>
                <c:pt idx="134" formatCode="m/d/yyyy">
                  <c:v>2014</c:v>
                </c:pt>
                <c:pt idx="135" formatCode="m/d/yyyy">
                  <c:v>2015</c:v>
                </c:pt>
                <c:pt idx="136" formatCode="m/d/yyyy">
                  <c:v>2016</c:v>
                </c:pt>
              </c:numCache>
            </c:numRef>
          </c:cat>
          <c:val>
            <c:numRef>
              <c:f>Sheet1!$B$2:$B$138</c:f>
              <c:numCache>
                <c:formatCode>#,##0_);\(#,##0\)</c:formatCode>
                <c:ptCount val="137"/>
                <c:pt idx="0">
                  <c:v>567</c:v>
                </c:pt>
                <c:pt idx="1">
                  <c:v>602.00000000000011</c:v>
                </c:pt>
                <c:pt idx="2">
                  <c:v>595.70000000000005</c:v>
                </c:pt>
                <c:pt idx="3">
                  <c:v>639.1</c:v>
                </c:pt>
                <c:pt idx="4">
                  <c:v>715.40000000000009</c:v>
                </c:pt>
                <c:pt idx="5">
                  <c:v>816.2</c:v>
                </c:pt>
                <c:pt idx="6">
                  <c:v>864.50000000000011</c:v>
                </c:pt>
                <c:pt idx="7">
                  <c:v>1099.7</c:v>
                </c:pt>
                <c:pt idx="8">
                  <c:v>1267.0000000000002</c:v>
                </c:pt>
                <c:pt idx="9">
                  <c:v>1496.6000000000001</c:v>
                </c:pt>
                <c:pt idx="10">
                  <c:v>1638.7</c:v>
                </c:pt>
                <c:pt idx="11">
                  <c:v>1995.7000000000003</c:v>
                </c:pt>
                <c:pt idx="12">
                  <c:v>1994.3000000000002</c:v>
                </c:pt>
                <c:pt idx="13">
                  <c:v>2079</c:v>
                </c:pt>
                <c:pt idx="14">
                  <c:v>2694.3</c:v>
                </c:pt>
                <c:pt idx="15">
                  <c:v>3032.4</c:v>
                </c:pt>
                <c:pt idx="16">
                  <c:v>3172.4</c:v>
                </c:pt>
                <c:pt idx="17">
                  <c:v>3291.4</c:v>
                </c:pt>
                <c:pt idx="18">
                  <c:v>4215.4000000000005</c:v>
                </c:pt>
                <c:pt idx="19">
                  <c:v>4237.8</c:v>
                </c:pt>
                <c:pt idx="20">
                  <c:v>4713.1000000000004</c:v>
                </c:pt>
                <c:pt idx="21">
                  <c:v>5671.4000000000005</c:v>
                </c:pt>
                <c:pt idx="22">
                  <c:v>6115.9000000000005</c:v>
                </c:pt>
                <c:pt idx="23">
                  <c:v>6390.3</c:v>
                </c:pt>
                <c:pt idx="24">
                  <c:v>7142.1</c:v>
                </c:pt>
                <c:pt idx="25">
                  <c:v>7424.2000000000007</c:v>
                </c:pt>
                <c:pt idx="26">
                  <c:v>8127.7000000000007</c:v>
                </c:pt>
                <c:pt idx="27">
                  <c:v>8640.8000000000011</c:v>
                </c:pt>
                <c:pt idx="28">
                  <c:v>9287.6</c:v>
                </c:pt>
                <c:pt idx="29">
                  <c:v>9487.1</c:v>
                </c:pt>
                <c:pt idx="30">
                  <c:v>9923.2000000000007</c:v>
                </c:pt>
                <c:pt idx="31">
                  <c:v>11149.6</c:v>
                </c:pt>
                <c:pt idx="32">
                  <c:v>12492.900000000001</c:v>
                </c:pt>
                <c:pt idx="33">
                  <c:v>13729.100000000002</c:v>
                </c:pt>
                <c:pt idx="34">
                  <c:v>14608.300000000001</c:v>
                </c:pt>
                <c:pt idx="35">
                  <c:v>13241.2</c:v>
                </c:pt>
                <c:pt idx="36">
                  <c:v>14706.3</c:v>
                </c:pt>
                <c:pt idx="37">
                  <c:v>17151.400000000001</c:v>
                </c:pt>
                <c:pt idx="38">
                  <c:v>17952.2</c:v>
                </c:pt>
                <c:pt idx="39">
                  <c:v>20042.400000000001</c:v>
                </c:pt>
                <c:pt idx="40">
                  <c:v>18845.400000000001</c:v>
                </c:pt>
                <c:pt idx="41">
                  <c:v>16941.400000000001</c:v>
                </c:pt>
                <c:pt idx="42">
                  <c:v>18144.7</c:v>
                </c:pt>
                <c:pt idx="43">
                  <c:v>19292.000000000004</c:v>
                </c:pt>
                <c:pt idx="44">
                  <c:v>20227.900000000001</c:v>
                </c:pt>
                <c:pt idx="45">
                  <c:v>20899.900000000001</c:v>
                </c:pt>
                <c:pt idx="46">
                  <c:v>21328.300000000003</c:v>
                </c:pt>
                <c:pt idx="47">
                  <c:v>23111.200000000001</c:v>
                </c:pt>
                <c:pt idx="48">
                  <c:v>23353.4</c:v>
                </c:pt>
                <c:pt idx="49">
                  <c:v>23930.9</c:v>
                </c:pt>
                <c:pt idx="50">
                  <c:v>21700.7</c:v>
                </c:pt>
                <c:pt idx="51">
                  <c:v>19668.600000000002</c:v>
                </c:pt>
                <c:pt idx="52">
                  <c:v>19791.100000000002</c:v>
                </c:pt>
                <c:pt idx="53">
                  <c:v>23320.500000000004</c:v>
                </c:pt>
                <c:pt idx="54">
                  <c:v>26003.600000000002</c:v>
                </c:pt>
                <c:pt idx="55">
                  <c:v>27367.9</c:v>
                </c:pt>
                <c:pt idx="56">
                  <c:v>30536.100000000002</c:v>
                </c:pt>
                <c:pt idx="57">
                  <c:v>32615.800000000003</c:v>
                </c:pt>
                <c:pt idx="58">
                  <c:v>35207.9</c:v>
                </c:pt>
                <c:pt idx="59">
                  <c:v>37537.5</c:v>
                </c:pt>
                <c:pt idx="60">
                  <c:v>42122.500000000007</c:v>
                </c:pt>
                <c:pt idx="61">
                  <c:v>42002.100000000006</c:v>
                </c:pt>
                <c:pt idx="62">
                  <c:v>39578.700000000004</c:v>
                </c:pt>
                <c:pt idx="63">
                  <c:v>39041.100000000006</c:v>
                </c:pt>
                <c:pt idx="64">
                  <c:v>35417.200000000004</c:v>
                </c:pt>
                <c:pt idx="65">
                  <c:v>18863.600000000002</c:v>
                </c:pt>
                <c:pt idx="66">
                  <c:v>12738.6</c:v>
                </c:pt>
                <c:pt idx="67">
                  <c:v>17033.100000000002</c:v>
                </c:pt>
                <c:pt idx="68">
                  <c:v>21718.9</c:v>
                </c:pt>
                <c:pt idx="69">
                  <c:v>25022.2</c:v>
                </c:pt>
                <c:pt idx="70">
                  <c:v>24619.000000000004</c:v>
                </c:pt>
                <c:pt idx="71">
                  <c:v>28424.200000000004</c:v>
                </c:pt>
                <c:pt idx="72">
                  <c:v>29446.9</c:v>
                </c:pt>
                <c:pt idx="73">
                  <c:v>29363</c:v>
                </c:pt>
                <c:pt idx="74">
                  <c:v>28173</c:v>
                </c:pt>
                <c:pt idx="75">
                  <c:v>30286</c:v>
                </c:pt>
                <c:pt idx="76">
                  <c:v>34155</c:v>
                </c:pt>
                <c:pt idx="77">
                  <c:v>37575</c:v>
                </c:pt>
                <c:pt idx="78">
                  <c:v>32611</c:v>
                </c:pt>
                <c:pt idx="79">
                  <c:v>36207</c:v>
                </c:pt>
                <c:pt idx="80">
                  <c:v>41522</c:v>
                </c:pt>
                <c:pt idx="81">
                  <c:v>44954</c:v>
                </c:pt>
                <c:pt idx="82">
                  <c:v>41817</c:v>
                </c:pt>
                <c:pt idx="83">
                  <c:v>43226</c:v>
                </c:pt>
                <c:pt idx="84">
                  <c:v>44450</c:v>
                </c:pt>
                <c:pt idx="85">
                  <c:v>45654</c:v>
                </c:pt>
                <c:pt idx="86">
                  <c:v>47566</c:v>
                </c:pt>
                <c:pt idx="87">
                  <c:v>53322</c:v>
                </c:pt>
                <c:pt idx="88">
                  <c:v>57391</c:v>
                </c:pt>
                <c:pt idx="89">
                  <c:v>61546</c:v>
                </c:pt>
                <c:pt idx="90">
                  <c:v>63571</c:v>
                </c:pt>
                <c:pt idx="91">
                  <c:v>55853</c:v>
                </c:pt>
                <c:pt idx="92">
                  <c:v>55872</c:v>
                </c:pt>
                <c:pt idx="93">
                  <c:v>59587</c:v>
                </c:pt>
                <c:pt idx="94">
                  <c:v>63691</c:v>
                </c:pt>
                <c:pt idx="95">
                  <c:v>59993</c:v>
                </c:pt>
                <c:pt idx="96">
                  <c:v>58642</c:v>
                </c:pt>
                <c:pt idx="97">
                  <c:v>55863</c:v>
                </c:pt>
                <c:pt idx="98">
                  <c:v>51379</c:v>
                </c:pt>
                <c:pt idx="99">
                  <c:v>56677</c:v>
                </c:pt>
                <c:pt idx="100">
                  <c:v>67327</c:v>
                </c:pt>
                <c:pt idx="101">
                  <c:v>70406</c:v>
                </c:pt>
                <c:pt idx="102">
                  <c:v>67538</c:v>
                </c:pt>
                <c:pt idx="103">
                  <c:v>68921</c:v>
                </c:pt>
                <c:pt idx="104">
                  <c:v>75771</c:v>
                </c:pt>
                <c:pt idx="105">
                  <c:v>78810</c:v>
                </c:pt>
                <c:pt idx="106">
                  <c:v>73285</c:v>
                </c:pt>
                <c:pt idx="107">
                  <c:v>76125</c:v>
                </c:pt>
                <c:pt idx="108">
                  <c:v>80539</c:v>
                </c:pt>
                <c:pt idx="109">
                  <c:v>79670</c:v>
                </c:pt>
                <c:pt idx="110">
                  <c:v>80754</c:v>
                </c:pt>
                <c:pt idx="111">
                  <c:v>83188</c:v>
                </c:pt>
                <c:pt idx="112">
                  <c:v>80787</c:v>
                </c:pt>
                <c:pt idx="113">
                  <c:v>81551</c:v>
                </c:pt>
                <c:pt idx="114">
                  <c:v>87474</c:v>
                </c:pt>
                <c:pt idx="115">
                  <c:v>89899</c:v>
                </c:pt>
                <c:pt idx="116">
                  <c:v>90639</c:v>
                </c:pt>
                <c:pt idx="117">
                  <c:v>94329</c:v>
                </c:pt>
                <c:pt idx="118">
                  <c:v>89278</c:v>
                </c:pt>
                <c:pt idx="119">
                  <c:v>95322</c:v>
                </c:pt>
                <c:pt idx="120">
                  <c:v>100222</c:v>
                </c:pt>
                <c:pt idx="121">
                  <c:v>102606</c:v>
                </c:pt>
                <c:pt idx="122">
                  <c:v>109187</c:v>
                </c:pt>
                <c:pt idx="123">
                  <c:v>112926</c:v>
                </c:pt>
                <c:pt idx="124">
                  <c:v>123159</c:v>
                </c:pt>
                <c:pt idx="125">
                  <c:v>116670</c:v>
                </c:pt>
                <c:pt idx="126">
                  <c:v>117358</c:v>
                </c:pt>
                <c:pt idx="127">
                  <c:v>122593</c:v>
                </c:pt>
                <c:pt idx="128">
                  <c:v>120760</c:v>
                </c:pt>
                <c:pt idx="129">
                  <c:v>106364</c:v>
                </c:pt>
                <c:pt idx="130">
                  <c:v>120553</c:v>
                </c:pt>
                <c:pt idx="131">
                  <c:v>113027</c:v>
                </c:pt>
                <c:pt idx="132">
                  <c:v>118544</c:v>
                </c:pt>
                <c:pt idx="133">
                  <c:v>127807</c:v>
                </c:pt>
                <c:pt idx="134">
                  <c:v>123415</c:v>
                </c:pt>
                <c:pt idx="135">
                  <c:v>125482</c:v>
                </c:pt>
                <c:pt idx="136">
                  <c:v>123644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CF-4B80-81CB-ECEC74207AA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石油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Sheet1!$A$2:$A$138</c:f>
              <c:numCache>
                <c:formatCode>General</c:formatCode>
                <c:ptCount val="137"/>
                <c:pt idx="0">
                  <c:v>1880</c:v>
                </c:pt>
                <c:pt idx="1">
                  <c:v>1881</c:v>
                </c:pt>
                <c:pt idx="2">
                  <c:v>1882</c:v>
                </c:pt>
                <c:pt idx="3" formatCode="m/d/yyyy">
                  <c:v>1883</c:v>
                </c:pt>
                <c:pt idx="4" formatCode="m/d/yyyy">
                  <c:v>1884</c:v>
                </c:pt>
                <c:pt idx="5" formatCode="m/d/yyyy">
                  <c:v>1885</c:v>
                </c:pt>
                <c:pt idx="6" formatCode="m/d/yyyy">
                  <c:v>1886</c:v>
                </c:pt>
                <c:pt idx="7" formatCode="m/d/yyyy">
                  <c:v>1887</c:v>
                </c:pt>
                <c:pt idx="8" formatCode="m/d/yyyy">
                  <c:v>1888</c:v>
                </c:pt>
                <c:pt idx="9" formatCode="m/d/yyyy">
                  <c:v>1889</c:v>
                </c:pt>
                <c:pt idx="10" formatCode="m/d/yyyy">
                  <c:v>1890</c:v>
                </c:pt>
                <c:pt idx="11" formatCode="m/d/yyyy">
                  <c:v>1891</c:v>
                </c:pt>
                <c:pt idx="12" formatCode="m/d/yyyy">
                  <c:v>1892</c:v>
                </c:pt>
                <c:pt idx="13" formatCode="m/d/yyyy">
                  <c:v>1893</c:v>
                </c:pt>
                <c:pt idx="14" formatCode="m/d/yyyy">
                  <c:v>1894</c:v>
                </c:pt>
                <c:pt idx="15" formatCode="m/d/yyyy">
                  <c:v>1895</c:v>
                </c:pt>
                <c:pt idx="16" formatCode="m/d/yyyy">
                  <c:v>1896</c:v>
                </c:pt>
                <c:pt idx="17" formatCode="m/d/yyyy">
                  <c:v>1897</c:v>
                </c:pt>
                <c:pt idx="18" formatCode="m/d/yyyy">
                  <c:v>1898</c:v>
                </c:pt>
                <c:pt idx="19" formatCode="m/d/yyyy">
                  <c:v>1899</c:v>
                </c:pt>
                <c:pt idx="20" formatCode="m/d/yyyy">
                  <c:v>1900</c:v>
                </c:pt>
                <c:pt idx="21" formatCode="m/d/yyyy">
                  <c:v>1901</c:v>
                </c:pt>
                <c:pt idx="22" formatCode="m/d/yyyy">
                  <c:v>1902</c:v>
                </c:pt>
                <c:pt idx="23" formatCode="m/d/yyyy">
                  <c:v>1903</c:v>
                </c:pt>
                <c:pt idx="24" formatCode="m/d/yyyy">
                  <c:v>1904</c:v>
                </c:pt>
                <c:pt idx="25" formatCode="m/d/yyyy">
                  <c:v>1905</c:v>
                </c:pt>
                <c:pt idx="26" formatCode="m/d/yyyy">
                  <c:v>1906</c:v>
                </c:pt>
                <c:pt idx="27" formatCode="m/d/yyyy">
                  <c:v>1907</c:v>
                </c:pt>
                <c:pt idx="28" formatCode="m/d/yyyy">
                  <c:v>1908</c:v>
                </c:pt>
                <c:pt idx="29" formatCode="m/d/yyyy">
                  <c:v>1909</c:v>
                </c:pt>
                <c:pt idx="30" formatCode="m/d/yyyy">
                  <c:v>1910</c:v>
                </c:pt>
                <c:pt idx="31" formatCode="m/d/yyyy">
                  <c:v>1911</c:v>
                </c:pt>
                <c:pt idx="32" formatCode="m/d/yyyy">
                  <c:v>1912</c:v>
                </c:pt>
                <c:pt idx="33" formatCode="m/d/yyyy">
                  <c:v>1913</c:v>
                </c:pt>
                <c:pt idx="34" formatCode="m/d/yyyy">
                  <c:v>1914</c:v>
                </c:pt>
                <c:pt idx="35" formatCode="m/d/yyyy">
                  <c:v>1915</c:v>
                </c:pt>
                <c:pt idx="36" formatCode="m/d/yyyy">
                  <c:v>1916</c:v>
                </c:pt>
                <c:pt idx="37" formatCode="m/d/yyyy">
                  <c:v>1917</c:v>
                </c:pt>
                <c:pt idx="38" formatCode="m/d/yyyy">
                  <c:v>1918</c:v>
                </c:pt>
                <c:pt idx="39" formatCode="m/d/yyyy">
                  <c:v>1919</c:v>
                </c:pt>
                <c:pt idx="40" formatCode="m/d/yyyy">
                  <c:v>1920</c:v>
                </c:pt>
                <c:pt idx="41" formatCode="m/d/yyyy">
                  <c:v>1921</c:v>
                </c:pt>
                <c:pt idx="42" formatCode="m/d/yyyy">
                  <c:v>1922</c:v>
                </c:pt>
                <c:pt idx="43" formatCode="m/d/yyyy">
                  <c:v>1923</c:v>
                </c:pt>
                <c:pt idx="44" formatCode="m/d/yyyy">
                  <c:v>1924</c:v>
                </c:pt>
                <c:pt idx="45" formatCode="m/d/yyyy">
                  <c:v>1925</c:v>
                </c:pt>
                <c:pt idx="46" formatCode="m/d/yyyy">
                  <c:v>1926</c:v>
                </c:pt>
                <c:pt idx="47" formatCode="m/d/yyyy">
                  <c:v>1927</c:v>
                </c:pt>
                <c:pt idx="48" formatCode="m/d/yyyy">
                  <c:v>1928</c:v>
                </c:pt>
                <c:pt idx="49" formatCode="m/d/yyyy">
                  <c:v>1929</c:v>
                </c:pt>
                <c:pt idx="50" formatCode="m/d/yyyy">
                  <c:v>1930</c:v>
                </c:pt>
                <c:pt idx="51" formatCode="m/d/yyyy">
                  <c:v>1931</c:v>
                </c:pt>
                <c:pt idx="52" formatCode="m/d/yyyy">
                  <c:v>1932</c:v>
                </c:pt>
                <c:pt idx="53" formatCode="m/d/yyyy">
                  <c:v>1933</c:v>
                </c:pt>
                <c:pt idx="54" formatCode="m/d/yyyy">
                  <c:v>1934</c:v>
                </c:pt>
                <c:pt idx="55" formatCode="m/d/yyyy">
                  <c:v>1935</c:v>
                </c:pt>
                <c:pt idx="56" formatCode="m/d/yyyy">
                  <c:v>1936</c:v>
                </c:pt>
                <c:pt idx="57" formatCode="m/d/yyyy">
                  <c:v>1937</c:v>
                </c:pt>
                <c:pt idx="58" formatCode="m/d/yyyy">
                  <c:v>1938</c:v>
                </c:pt>
                <c:pt idx="59" formatCode="m/d/yyyy">
                  <c:v>1939</c:v>
                </c:pt>
                <c:pt idx="60" formatCode="m/d/yyyy">
                  <c:v>1940</c:v>
                </c:pt>
                <c:pt idx="61" formatCode="m/d/yyyy">
                  <c:v>1941</c:v>
                </c:pt>
                <c:pt idx="62" formatCode="m/d/yyyy">
                  <c:v>1942</c:v>
                </c:pt>
                <c:pt idx="63" formatCode="m/d/yyyy">
                  <c:v>1943</c:v>
                </c:pt>
                <c:pt idx="64" formatCode="m/d/yyyy">
                  <c:v>1944</c:v>
                </c:pt>
                <c:pt idx="65" formatCode="m/d/yyyy">
                  <c:v>1945</c:v>
                </c:pt>
                <c:pt idx="66" formatCode="m/d/yyyy">
                  <c:v>1946</c:v>
                </c:pt>
                <c:pt idx="67" formatCode="m/d/yyyy">
                  <c:v>1947</c:v>
                </c:pt>
                <c:pt idx="68" formatCode="m/d/yyyy">
                  <c:v>1948</c:v>
                </c:pt>
                <c:pt idx="69" formatCode="m/d/yyyy">
                  <c:v>1949</c:v>
                </c:pt>
                <c:pt idx="70" formatCode="m/d/yyyy">
                  <c:v>1950</c:v>
                </c:pt>
                <c:pt idx="71" formatCode="m/d/yyyy">
                  <c:v>1951</c:v>
                </c:pt>
                <c:pt idx="72" formatCode="m/d/yyyy">
                  <c:v>1952</c:v>
                </c:pt>
                <c:pt idx="73" formatCode="m/d/yyyy">
                  <c:v>1953</c:v>
                </c:pt>
                <c:pt idx="74" formatCode="m/d/yyyy">
                  <c:v>1954</c:v>
                </c:pt>
                <c:pt idx="75" formatCode="m/d/yyyy">
                  <c:v>1955</c:v>
                </c:pt>
                <c:pt idx="76" formatCode="m/d/yyyy">
                  <c:v>1956</c:v>
                </c:pt>
                <c:pt idx="77" formatCode="m/d/yyyy">
                  <c:v>1957</c:v>
                </c:pt>
                <c:pt idx="78" formatCode="m/d/yyyy">
                  <c:v>1958</c:v>
                </c:pt>
                <c:pt idx="79" formatCode="m/d/yyyy">
                  <c:v>1959</c:v>
                </c:pt>
                <c:pt idx="80" formatCode="m/d/yyyy">
                  <c:v>1960</c:v>
                </c:pt>
                <c:pt idx="81" formatCode="m/d/yyyy">
                  <c:v>1961</c:v>
                </c:pt>
                <c:pt idx="82" formatCode="m/d/yyyy">
                  <c:v>1962</c:v>
                </c:pt>
                <c:pt idx="83" formatCode="m/d/yyyy">
                  <c:v>1963</c:v>
                </c:pt>
                <c:pt idx="84" formatCode="m/d/yyyy">
                  <c:v>1964</c:v>
                </c:pt>
                <c:pt idx="85" formatCode="m/d/yyyy">
                  <c:v>1965</c:v>
                </c:pt>
                <c:pt idx="86" formatCode="m/d/yyyy">
                  <c:v>1966</c:v>
                </c:pt>
                <c:pt idx="87" formatCode="m/d/yyyy">
                  <c:v>1967</c:v>
                </c:pt>
                <c:pt idx="88" formatCode="m/d/yyyy">
                  <c:v>1968</c:v>
                </c:pt>
                <c:pt idx="89" formatCode="m/d/yyyy">
                  <c:v>1969</c:v>
                </c:pt>
                <c:pt idx="90" formatCode="m/d/yyyy">
                  <c:v>1970</c:v>
                </c:pt>
                <c:pt idx="91" formatCode="m/d/yyyy">
                  <c:v>1971</c:v>
                </c:pt>
                <c:pt idx="92" formatCode="m/d/yyyy">
                  <c:v>1972</c:v>
                </c:pt>
                <c:pt idx="93" formatCode="m/d/yyyy">
                  <c:v>1973</c:v>
                </c:pt>
                <c:pt idx="94" formatCode="m/d/yyyy">
                  <c:v>1974</c:v>
                </c:pt>
                <c:pt idx="95" formatCode="m/d/yyyy">
                  <c:v>1975</c:v>
                </c:pt>
                <c:pt idx="96" formatCode="m/d/yyyy">
                  <c:v>1976</c:v>
                </c:pt>
                <c:pt idx="97" formatCode="m/d/yyyy">
                  <c:v>1977</c:v>
                </c:pt>
                <c:pt idx="98" formatCode="m/d/yyyy">
                  <c:v>1978</c:v>
                </c:pt>
                <c:pt idx="99" formatCode="m/d/yyyy">
                  <c:v>1979</c:v>
                </c:pt>
                <c:pt idx="100" formatCode="m/d/yyyy">
                  <c:v>1980</c:v>
                </c:pt>
                <c:pt idx="101" formatCode="m/d/yyyy">
                  <c:v>1981</c:v>
                </c:pt>
                <c:pt idx="102" formatCode="m/d/yyyy">
                  <c:v>1982</c:v>
                </c:pt>
                <c:pt idx="103" formatCode="m/d/yyyy">
                  <c:v>1983</c:v>
                </c:pt>
                <c:pt idx="104" formatCode="m/d/yyyy">
                  <c:v>1984</c:v>
                </c:pt>
                <c:pt idx="105" formatCode="m/d/yyyy">
                  <c:v>1985</c:v>
                </c:pt>
                <c:pt idx="106" formatCode="m/d/yyyy">
                  <c:v>1986</c:v>
                </c:pt>
                <c:pt idx="107" formatCode="m/d/yyyy">
                  <c:v>1987</c:v>
                </c:pt>
                <c:pt idx="108" formatCode="m/d/yyyy">
                  <c:v>1988</c:v>
                </c:pt>
                <c:pt idx="109" formatCode="m/d/yyyy">
                  <c:v>1989</c:v>
                </c:pt>
                <c:pt idx="110" formatCode="m/d/yyyy">
                  <c:v>1990</c:v>
                </c:pt>
                <c:pt idx="111" formatCode="m/d/yyyy">
                  <c:v>1991</c:v>
                </c:pt>
                <c:pt idx="112" formatCode="m/d/yyyy">
                  <c:v>1992</c:v>
                </c:pt>
                <c:pt idx="113" formatCode="m/d/yyyy">
                  <c:v>1993</c:v>
                </c:pt>
                <c:pt idx="114" formatCode="m/d/yyyy">
                  <c:v>1994</c:v>
                </c:pt>
                <c:pt idx="115" formatCode="m/d/yyyy">
                  <c:v>1995</c:v>
                </c:pt>
                <c:pt idx="116" formatCode="m/d/yyyy">
                  <c:v>1996</c:v>
                </c:pt>
                <c:pt idx="117" formatCode="m/d/yyyy">
                  <c:v>1997</c:v>
                </c:pt>
                <c:pt idx="118" formatCode="m/d/yyyy">
                  <c:v>1998</c:v>
                </c:pt>
                <c:pt idx="119" formatCode="m/d/yyyy">
                  <c:v>1999</c:v>
                </c:pt>
                <c:pt idx="120" formatCode="m/d/yyyy">
                  <c:v>2000</c:v>
                </c:pt>
                <c:pt idx="121" formatCode="m/d/yyyy">
                  <c:v>2001</c:v>
                </c:pt>
                <c:pt idx="122" formatCode="m/d/yyyy">
                  <c:v>2002</c:v>
                </c:pt>
                <c:pt idx="123" formatCode="m/d/yyyy">
                  <c:v>2003</c:v>
                </c:pt>
                <c:pt idx="124" formatCode="m/d/yyyy">
                  <c:v>2004</c:v>
                </c:pt>
                <c:pt idx="125" formatCode="m/d/yyyy">
                  <c:v>2005</c:v>
                </c:pt>
                <c:pt idx="126" formatCode="m/d/yyyy">
                  <c:v>2006</c:v>
                </c:pt>
                <c:pt idx="127" formatCode="m/d/yyyy">
                  <c:v>2007</c:v>
                </c:pt>
                <c:pt idx="128" formatCode="m/d/yyyy">
                  <c:v>2008</c:v>
                </c:pt>
                <c:pt idx="129" formatCode="m/d/yyyy">
                  <c:v>2009</c:v>
                </c:pt>
                <c:pt idx="130" formatCode="m/d/yyyy">
                  <c:v>2010</c:v>
                </c:pt>
                <c:pt idx="131" formatCode="m/d/yyyy">
                  <c:v>2011</c:v>
                </c:pt>
                <c:pt idx="132" formatCode="m/d/yyyy">
                  <c:v>2012</c:v>
                </c:pt>
                <c:pt idx="133" formatCode="m/d/yyyy">
                  <c:v>2013</c:v>
                </c:pt>
                <c:pt idx="134" formatCode="m/d/yyyy">
                  <c:v>2014</c:v>
                </c:pt>
                <c:pt idx="135" formatCode="m/d/yyyy">
                  <c:v>2015</c:v>
                </c:pt>
                <c:pt idx="136" formatCode="m/d/yyyy">
                  <c:v>2016</c:v>
                </c:pt>
              </c:numCache>
            </c:numRef>
          </c:cat>
          <c:val>
            <c:numRef>
              <c:f>Sheet1!$C$2:$C$138</c:f>
              <c:numCache>
                <c:formatCode>#,##0.0;\-#,##0.0</c:formatCode>
                <c:ptCount val="137"/>
                <c:pt idx="0">
                  <c:v>55.300000000000004</c:v>
                </c:pt>
                <c:pt idx="1">
                  <c:v>30.800000000000004</c:v>
                </c:pt>
                <c:pt idx="2">
                  <c:v>72.800000000000011</c:v>
                </c:pt>
                <c:pt idx="3">
                  <c:v>84.000000000000014</c:v>
                </c:pt>
                <c:pt idx="4">
                  <c:v>64.400000000000006</c:v>
                </c:pt>
                <c:pt idx="5">
                  <c:v>65.100000000000009</c:v>
                </c:pt>
                <c:pt idx="6">
                  <c:v>91.000000000000014</c:v>
                </c:pt>
                <c:pt idx="7">
                  <c:v>75.600000000000009</c:v>
                </c:pt>
                <c:pt idx="8" formatCode="#,##0_);\(#,##0\)">
                  <c:v>108.50000000000001</c:v>
                </c:pt>
                <c:pt idx="9" formatCode="#,##0_);\(#,##0\)">
                  <c:v>132.30000000000001</c:v>
                </c:pt>
                <c:pt idx="10" formatCode="#,##0_);\(#,##0\)">
                  <c:v>153.30000000000001</c:v>
                </c:pt>
                <c:pt idx="11" formatCode="#,##0_);\(#,##0\)">
                  <c:v>146.30000000000001</c:v>
                </c:pt>
                <c:pt idx="12" formatCode="#,##0_);\(#,##0\)">
                  <c:v>123.20000000000002</c:v>
                </c:pt>
                <c:pt idx="13" formatCode="#,##0_);\(#,##0\)">
                  <c:v>184.10000000000002</c:v>
                </c:pt>
                <c:pt idx="14" formatCode="#,##0_);\(#,##0\)">
                  <c:v>214.20000000000002</c:v>
                </c:pt>
                <c:pt idx="15" formatCode="#,##0_);\(#,##0\)">
                  <c:v>175.00000000000003</c:v>
                </c:pt>
                <c:pt idx="16" formatCode="#,##0_);\(#,##0\)">
                  <c:v>221.90000000000003</c:v>
                </c:pt>
                <c:pt idx="17" formatCode="#,##0_);\(#,##0\)">
                  <c:v>247.8</c:v>
                </c:pt>
                <c:pt idx="18" formatCode="#,##0_);\(#,##0\)">
                  <c:v>279.3</c:v>
                </c:pt>
                <c:pt idx="19" formatCode="#,##0_);\(#,##0\)">
                  <c:v>261.8</c:v>
                </c:pt>
                <c:pt idx="20" formatCode="#,##0_);\(#,##0\)">
                  <c:v>366.1</c:v>
                </c:pt>
                <c:pt idx="21" formatCode="#,##0_);\(#,##0\)">
                  <c:v>409.50000000000006</c:v>
                </c:pt>
                <c:pt idx="22" formatCode="#,##0_);\(#,##0\)">
                  <c:v>412.3</c:v>
                </c:pt>
                <c:pt idx="23" formatCode="#,##0_);\(#,##0\)">
                  <c:v>392.70000000000005</c:v>
                </c:pt>
                <c:pt idx="24" formatCode="#,##0_);\(#,##0\)">
                  <c:v>468.30000000000007</c:v>
                </c:pt>
                <c:pt idx="25" formatCode="#,##0_);\(#,##0\)">
                  <c:v>410.90000000000003</c:v>
                </c:pt>
                <c:pt idx="26" formatCode="#,##0_);\(#,##0\)">
                  <c:v>448.00000000000006</c:v>
                </c:pt>
                <c:pt idx="27" formatCode="#,##0_);\(#,##0\)">
                  <c:v>508.20000000000005</c:v>
                </c:pt>
                <c:pt idx="28" formatCode="#,##0_);\(#,##0\)">
                  <c:v>535.5</c:v>
                </c:pt>
                <c:pt idx="29" formatCode="#,##0_);\(#,##0\)">
                  <c:v>502.6</c:v>
                </c:pt>
                <c:pt idx="30" formatCode="#,##0_);\(#,##0\)">
                  <c:v>536.90000000000009</c:v>
                </c:pt>
                <c:pt idx="31" formatCode="#,##0_);\(#,##0\)">
                  <c:v>552.30000000000007</c:v>
                </c:pt>
                <c:pt idx="32" formatCode="#,##0_);\(#,##0\)">
                  <c:v>501.20000000000005</c:v>
                </c:pt>
                <c:pt idx="33" formatCode="#,##0_);\(#,##0\)">
                  <c:v>506.1</c:v>
                </c:pt>
                <c:pt idx="34" formatCode="#,##0_);\(#,##0\)">
                  <c:v>579.6</c:v>
                </c:pt>
                <c:pt idx="35" formatCode="#,##0_);\(#,##0\)">
                  <c:v>627.90000000000009</c:v>
                </c:pt>
                <c:pt idx="36" formatCode="#,##0_);\(#,##0\)">
                  <c:v>575.4</c:v>
                </c:pt>
                <c:pt idx="37" formatCode="#,##0_);\(#,##0\)">
                  <c:v>549.5</c:v>
                </c:pt>
                <c:pt idx="38" formatCode="#,##0_);\(#,##0\)">
                  <c:v>506.80000000000007</c:v>
                </c:pt>
                <c:pt idx="39" formatCode="#,##0_);\(#,##0\)">
                  <c:v>523.6</c:v>
                </c:pt>
                <c:pt idx="40" formatCode="#,##0_);\(#,##0\)">
                  <c:v>539</c:v>
                </c:pt>
                <c:pt idx="41" formatCode="#,##0_);\(#,##0\)">
                  <c:v>529.90000000000009</c:v>
                </c:pt>
                <c:pt idx="42" formatCode="#,##0_);\(#,##0\)">
                  <c:v>608.30000000000007</c:v>
                </c:pt>
                <c:pt idx="43" formatCode="#,##0_);\(#,##0\)">
                  <c:v>672.00000000000011</c:v>
                </c:pt>
                <c:pt idx="44" formatCode="#,##0_);\(#,##0\)">
                  <c:v>821.80000000000007</c:v>
                </c:pt>
                <c:pt idx="45" formatCode="#,##0_);\(#,##0\)">
                  <c:v>891.80000000000007</c:v>
                </c:pt>
                <c:pt idx="46" formatCode="#,##0_);\(#,##0\)">
                  <c:v>947.10000000000014</c:v>
                </c:pt>
                <c:pt idx="47" formatCode="#,##0_);\(#,##0\)">
                  <c:v>1117.2</c:v>
                </c:pt>
                <c:pt idx="48" formatCode="#,##0_);\(#,##0\)">
                  <c:v>2029.3000000000002</c:v>
                </c:pt>
                <c:pt idx="49" formatCode="#,##0_);\(#,##0\)">
                  <c:v>2797.9</c:v>
                </c:pt>
                <c:pt idx="50" formatCode="#,##0_);\(#,##0\)">
                  <c:v>2116.1000000000004</c:v>
                </c:pt>
                <c:pt idx="51" formatCode="#,##0_);\(#,##0\)">
                  <c:v>2261.7000000000003</c:v>
                </c:pt>
                <c:pt idx="52" formatCode="#,##0_);\(#,##0\)">
                  <c:v>2333.8000000000002</c:v>
                </c:pt>
                <c:pt idx="53" formatCode="#,##0_);\(#,##0\)">
                  <c:v>2758.0000000000005</c:v>
                </c:pt>
                <c:pt idx="54" formatCode="#,##0_);\(#,##0\)">
                  <c:v>3608.5000000000005</c:v>
                </c:pt>
                <c:pt idx="55" formatCode="#,##0_);\(#,##0\)">
                  <c:v>4555.6000000000004</c:v>
                </c:pt>
                <c:pt idx="56" formatCode="#,##0_);\(#,##0\)">
                  <c:v>4660.6000000000004</c:v>
                </c:pt>
                <c:pt idx="57" formatCode="#,##0_);\(#,##0\)">
                  <c:v>5598.6</c:v>
                </c:pt>
                <c:pt idx="58" formatCode="#,##0_);\(#,##0\)">
                  <c:v>6269.9000000000005</c:v>
                </c:pt>
                <c:pt idx="59" formatCode="#,##0_);\(#,##0\)">
                  <c:v>3686.9000000000005</c:v>
                </c:pt>
                <c:pt idx="60" formatCode="#,##0_);\(#,##0\)">
                  <c:v>4465.3</c:v>
                </c:pt>
                <c:pt idx="61" formatCode="#,##0_);\(#,##0\)">
                  <c:v>1570.8000000000002</c:v>
                </c:pt>
                <c:pt idx="62" formatCode="#,##0_);\(#,##0\)">
                  <c:v>882.00000000000011</c:v>
                </c:pt>
                <c:pt idx="63" formatCode="#,##0_);\(#,##0\)">
                  <c:v>1396.5000000000002</c:v>
                </c:pt>
                <c:pt idx="64" formatCode="#,##0_);\(#,##0\)">
                  <c:v>427.70000000000005</c:v>
                </c:pt>
                <c:pt idx="65" formatCode="#,##0_);\(#,##0\)">
                  <c:v>254.10000000000002</c:v>
                </c:pt>
                <c:pt idx="66" formatCode="#,##0_);\(#,##0\)">
                  <c:v>621.6</c:v>
                </c:pt>
                <c:pt idx="67" formatCode="#,##0_);\(#,##0\)">
                  <c:v>1318.8000000000002</c:v>
                </c:pt>
                <c:pt idx="68" formatCode="#,##0_);\(#,##0\)">
                  <c:v>1887.2000000000003</c:v>
                </c:pt>
                <c:pt idx="69" formatCode="#,##0_);\(#,##0\)">
                  <c:v>1400.7</c:v>
                </c:pt>
                <c:pt idx="70" formatCode="#,##0_);\(#,##0\)">
                  <c:v>3021.2000000000003</c:v>
                </c:pt>
                <c:pt idx="71" formatCode="#,##0_);\(#,##0\)">
                  <c:v>4866.4000000000005</c:v>
                </c:pt>
                <c:pt idx="72" formatCode="#,##0_);\(#,##0\)">
                  <c:v>6556.2000000000007</c:v>
                </c:pt>
                <c:pt idx="73" formatCode="#,##0_);\(#,##0\)">
                  <c:v>9436</c:v>
                </c:pt>
                <c:pt idx="74" formatCode="#,##0_);\(#,##0\)">
                  <c:v>9907</c:v>
                </c:pt>
                <c:pt idx="75" formatCode="#,##0_);\(#,##0\)">
                  <c:v>11271</c:v>
                </c:pt>
                <c:pt idx="76" formatCode="#,##0_);\(#,##0\)">
                  <c:v>14161</c:v>
                </c:pt>
                <c:pt idx="77" formatCode="#,##0_);\(#,##0\)">
                  <c:v>17590</c:v>
                </c:pt>
                <c:pt idx="78" formatCode="#,##0_);\(#,##0\)">
                  <c:v>17909</c:v>
                </c:pt>
                <c:pt idx="79" formatCode="#,##0_);\(#,##0\)">
                  <c:v>27445</c:v>
                </c:pt>
                <c:pt idx="80" formatCode="#,##0_);\(#,##0\)">
                  <c:v>37929</c:v>
                </c:pt>
                <c:pt idx="81" formatCode="#,##0_);\(#,##0\)">
                  <c:v>47034</c:v>
                </c:pt>
                <c:pt idx="82" formatCode="#,##0_);\(#,##0\)">
                  <c:v>57078</c:v>
                </c:pt>
                <c:pt idx="83" formatCode="#,##0_);\(#,##0\)">
                  <c:v>71784</c:v>
                </c:pt>
                <c:pt idx="84" formatCode="#,##0_);\(#,##0\)">
                  <c:v>85173</c:v>
                </c:pt>
                <c:pt idx="85" formatCode="#,##0_);\(#,##0\)">
                  <c:v>100678</c:v>
                </c:pt>
                <c:pt idx="86" formatCode="#,##0_);\(#,##0\)">
                  <c:v>114395</c:v>
                </c:pt>
                <c:pt idx="87" formatCode="#,##0_);\(#,##0\)">
                  <c:v>138055</c:v>
                </c:pt>
                <c:pt idx="88" formatCode="#,##0_);\(#,##0\)">
                  <c:v>163121</c:v>
                </c:pt>
                <c:pt idx="89" formatCode="#,##0_);\(#,##0\)">
                  <c:v>192344</c:v>
                </c:pt>
                <c:pt idx="90" formatCode="#,##0_);\(#,##0\)">
                  <c:v>229893</c:v>
                </c:pt>
                <c:pt idx="91" formatCode="#,##0_);\(#,##0\)">
                  <c:v>240497</c:v>
                </c:pt>
                <c:pt idx="92" formatCode="#,##0_);\(#,##0\)">
                  <c:v>262014</c:v>
                </c:pt>
                <c:pt idx="93" formatCode="#,##0_);\(#,##0\)">
                  <c:v>298235</c:v>
                </c:pt>
                <c:pt idx="94" formatCode="#,##0_);\(#,##0\)">
                  <c:v>286302</c:v>
                </c:pt>
                <c:pt idx="95" formatCode="#,##0_);\(#,##0\)">
                  <c:v>268642</c:v>
                </c:pt>
                <c:pt idx="96" formatCode="#,##0_);\(#,##0\)">
                  <c:v>287310</c:v>
                </c:pt>
                <c:pt idx="97" formatCode="#,##0_);\(#,##0\)">
                  <c:v>289679</c:v>
                </c:pt>
                <c:pt idx="98" formatCode="#,##0_);\(#,##0\)">
                  <c:v>283405</c:v>
                </c:pt>
                <c:pt idx="99" formatCode="#,##0_);\(#,##0\)">
                  <c:v>293984</c:v>
                </c:pt>
                <c:pt idx="100" formatCode="#,##0_);\(#,##0\)">
                  <c:v>262436</c:v>
                </c:pt>
                <c:pt idx="101" formatCode="#,##0_);\(#,##0\)">
                  <c:v>243452</c:v>
                </c:pt>
                <c:pt idx="102" formatCode="#,##0_);\(#,##0\)">
                  <c:v>225302</c:v>
                </c:pt>
                <c:pt idx="103" formatCode="#,##0_);\(#,##0\)">
                  <c:v>235769</c:v>
                </c:pt>
                <c:pt idx="104" formatCode="#,##0_);\(#,##0\)">
                  <c:v>238561</c:v>
                </c:pt>
                <c:pt idx="105" formatCode="#,##0_);\(#,##0\)">
                  <c:v>228041</c:v>
                </c:pt>
                <c:pt idx="106" formatCode="#,##0_);\(#,##0\)">
                  <c:v>227541</c:v>
                </c:pt>
                <c:pt idx="107" formatCode="#,##0_);\(#,##0\)">
                  <c:v>240318</c:v>
                </c:pt>
                <c:pt idx="108" formatCode="#,##0_);\(#,##0\)">
                  <c:v>255404</c:v>
                </c:pt>
                <c:pt idx="109" formatCode="#,##0_);\(#,##0\)">
                  <c:v>267440</c:v>
                </c:pt>
                <c:pt idx="110" formatCode="#,##0_);\(#,##0\)">
                  <c:v>283558</c:v>
                </c:pt>
                <c:pt idx="111" formatCode="#,##0_);\(#,##0\)">
                  <c:v>278521</c:v>
                </c:pt>
                <c:pt idx="112" formatCode="#,##0_);\(#,##0\)">
                  <c:v>291271</c:v>
                </c:pt>
                <c:pt idx="113" formatCode="#,##0_);\(#,##0\)">
                  <c:v>286590</c:v>
                </c:pt>
                <c:pt idx="114" formatCode="#,##0_);\(#,##0\)">
                  <c:v>306570</c:v>
                </c:pt>
                <c:pt idx="115" formatCode="#,##0_);\(#,##0\)">
                  <c:v>303582</c:v>
                </c:pt>
                <c:pt idx="116" formatCode="#,##0_);\(#,##0\)">
                  <c:v>304784</c:v>
                </c:pt>
                <c:pt idx="117" formatCode="#,##0_);\(#,##0\)">
                  <c:v>299454</c:v>
                </c:pt>
                <c:pt idx="118" formatCode="#,##0_);\(#,##0\)">
                  <c:v>285277</c:v>
                </c:pt>
                <c:pt idx="119" formatCode="#,##0_);\(#,##0\)">
                  <c:v>286036</c:v>
                </c:pt>
                <c:pt idx="120" formatCode="#,##0_);\(#,##0\)">
                  <c:v>289204</c:v>
                </c:pt>
                <c:pt idx="121" formatCode="#,##0_);\(#,##0\)">
                  <c:v>271219</c:v>
                </c:pt>
                <c:pt idx="122" formatCode="#,##0_);\(#,##0\)">
                  <c:v>275748</c:v>
                </c:pt>
                <c:pt idx="123" formatCode="#,##0_);\(#,##0\)">
                  <c:v>278208</c:v>
                </c:pt>
                <c:pt idx="124" formatCode="#,##0_);\(#,##0\)">
                  <c:v>275169</c:v>
                </c:pt>
                <c:pt idx="125" formatCode="#,##0_);\(#,##0\)">
                  <c:v>281180</c:v>
                </c:pt>
                <c:pt idx="126" formatCode="#,##0_);\(#,##0\)">
                  <c:v>268355</c:v>
                </c:pt>
                <c:pt idx="127" formatCode="#,##0_);\(#,##0\)">
                  <c:v>268174</c:v>
                </c:pt>
                <c:pt idx="128" formatCode="#,##0_);\(#,##0\)">
                  <c:v>258710</c:v>
                </c:pt>
                <c:pt idx="129" formatCode="#,##0_);\(#,##0\)">
                  <c:v>235748</c:v>
                </c:pt>
                <c:pt idx="130" formatCode="#,##0_);\(#,##0\)">
                  <c:v>242466</c:v>
                </c:pt>
                <c:pt idx="131" formatCode="#,##0_);\(#,##0\)">
                  <c:v>243550</c:v>
                </c:pt>
                <c:pt idx="132" formatCode="#,##0_);\(#,##0\)">
                  <c:v>247714</c:v>
                </c:pt>
                <c:pt idx="133" formatCode="#,##0_);\(#,##0\)">
                  <c:v>240721</c:v>
                </c:pt>
                <c:pt idx="134" formatCode="#,##0_);\(#,##0\)">
                  <c:v>226191</c:v>
                </c:pt>
                <c:pt idx="135" formatCode="#,##0_);\(#,##0\)">
                  <c:v>223824</c:v>
                </c:pt>
                <c:pt idx="136" formatCode="#,##0_);\(#,##0\)">
                  <c:v>217097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CF-4B80-81CB-ECEC74207AA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天然ガス</c:v>
                </c:pt>
              </c:strCache>
            </c:strRef>
          </c:tx>
          <c:spPr>
            <a:solidFill>
              <a:schemeClr val="accent3"/>
            </a:solidFill>
            <a:ln w="25400">
              <a:noFill/>
            </a:ln>
            <a:effectLst/>
          </c:spPr>
          <c:cat>
            <c:numRef>
              <c:f>Sheet1!$A$2:$A$138</c:f>
              <c:numCache>
                <c:formatCode>General</c:formatCode>
                <c:ptCount val="137"/>
                <c:pt idx="0">
                  <c:v>1880</c:v>
                </c:pt>
                <c:pt idx="1">
                  <c:v>1881</c:v>
                </c:pt>
                <c:pt idx="2">
                  <c:v>1882</c:v>
                </c:pt>
                <c:pt idx="3" formatCode="m/d/yyyy">
                  <c:v>1883</c:v>
                </c:pt>
                <c:pt idx="4" formatCode="m/d/yyyy">
                  <c:v>1884</c:v>
                </c:pt>
                <c:pt idx="5" formatCode="m/d/yyyy">
                  <c:v>1885</c:v>
                </c:pt>
                <c:pt idx="6" formatCode="m/d/yyyy">
                  <c:v>1886</c:v>
                </c:pt>
                <c:pt idx="7" formatCode="m/d/yyyy">
                  <c:v>1887</c:v>
                </c:pt>
                <c:pt idx="8" formatCode="m/d/yyyy">
                  <c:v>1888</c:v>
                </c:pt>
                <c:pt idx="9" formatCode="m/d/yyyy">
                  <c:v>1889</c:v>
                </c:pt>
                <c:pt idx="10" formatCode="m/d/yyyy">
                  <c:v>1890</c:v>
                </c:pt>
                <c:pt idx="11" formatCode="m/d/yyyy">
                  <c:v>1891</c:v>
                </c:pt>
                <c:pt idx="12" formatCode="m/d/yyyy">
                  <c:v>1892</c:v>
                </c:pt>
                <c:pt idx="13" formatCode="m/d/yyyy">
                  <c:v>1893</c:v>
                </c:pt>
                <c:pt idx="14" formatCode="m/d/yyyy">
                  <c:v>1894</c:v>
                </c:pt>
                <c:pt idx="15" formatCode="m/d/yyyy">
                  <c:v>1895</c:v>
                </c:pt>
                <c:pt idx="16" formatCode="m/d/yyyy">
                  <c:v>1896</c:v>
                </c:pt>
                <c:pt idx="17" formatCode="m/d/yyyy">
                  <c:v>1897</c:v>
                </c:pt>
                <c:pt idx="18" formatCode="m/d/yyyy">
                  <c:v>1898</c:v>
                </c:pt>
                <c:pt idx="19" formatCode="m/d/yyyy">
                  <c:v>1899</c:v>
                </c:pt>
                <c:pt idx="20" formatCode="m/d/yyyy">
                  <c:v>1900</c:v>
                </c:pt>
                <c:pt idx="21" formatCode="m/d/yyyy">
                  <c:v>1901</c:v>
                </c:pt>
                <c:pt idx="22" formatCode="m/d/yyyy">
                  <c:v>1902</c:v>
                </c:pt>
                <c:pt idx="23" formatCode="m/d/yyyy">
                  <c:v>1903</c:v>
                </c:pt>
                <c:pt idx="24" formatCode="m/d/yyyy">
                  <c:v>1904</c:v>
                </c:pt>
                <c:pt idx="25" formatCode="m/d/yyyy">
                  <c:v>1905</c:v>
                </c:pt>
                <c:pt idx="26" formatCode="m/d/yyyy">
                  <c:v>1906</c:v>
                </c:pt>
                <c:pt idx="27" formatCode="m/d/yyyy">
                  <c:v>1907</c:v>
                </c:pt>
                <c:pt idx="28" formatCode="m/d/yyyy">
                  <c:v>1908</c:v>
                </c:pt>
                <c:pt idx="29" formatCode="m/d/yyyy">
                  <c:v>1909</c:v>
                </c:pt>
                <c:pt idx="30" formatCode="m/d/yyyy">
                  <c:v>1910</c:v>
                </c:pt>
                <c:pt idx="31" formatCode="m/d/yyyy">
                  <c:v>1911</c:v>
                </c:pt>
                <c:pt idx="32" formatCode="m/d/yyyy">
                  <c:v>1912</c:v>
                </c:pt>
                <c:pt idx="33" formatCode="m/d/yyyy">
                  <c:v>1913</c:v>
                </c:pt>
                <c:pt idx="34" formatCode="m/d/yyyy">
                  <c:v>1914</c:v>
                </c:pt>
                <c:pt idx="35" formatCode="m/d/yyyy">
                  <c:v>1915</c:v>
                </c:pt>
                <c:pt idx="36" formatCode="m/d/yyyy">
                  <c:v>1916</c:v>
                </c:pt>
                <c:pt idx="37" formatCode="m/d/yyyy">
                  <c:v>1917</c:v>
                </c:pt>
                <c:pt idx="38" formatCode="m/d/yyyy">
                  <c:v>1918</c:v>
                </c:pt>
                <c:pt idx="39" formatCode="m/d/yyyy">
                  <c:v>1919</c:v>
                </c:pt>
                <c:pt idx="40" formatCode="m/d/yyyy">
                  <c:v>1920</c:v>
                </c:pt>
                <c:pt idx="41" formatCode="m/d/yyyy">
                  <c:v>1921</c:v>
                </c:pt>
                <c:pt idx="42" formatCode="m/d/yyyy">
                  <c:v>1922</c:v>
                </c:pt>
                <c:pt idx="43" formatCode="m/d/yyyy">
                  <c:v>1923</c:v>
                </c:pt>
                <c:pt idx="44" formatCode="m/d/yyyy">
                  <c:v>1924</c:v>
                </c:pt>
                <c:pt idx="45" formatCode="m/d/yyyy">
                  <c:v>1925</c:v>
                </c:pt>
                <c:pt idx="46" formatCode="m/d/yyyy">
                  <c:v>1926</c:v>
                </c:pt>
                <c:pt idx="47" formatCode="m/d/yyyy">
                  <c:v>1927</c:v>
                </c:pt>
                <c:pt idx="48" formatCode="m/d/yyyy">
                  <c:v>1928</c:v>
                </c:pt>
                <c:pt idx="49" formatCode="m/d/yyyy">
                  <c:v>1929</c:v>
                </c:pt>
                <c:pt idx="50" formatCode="m/d/yyyy">
                  <c:v>1930</c:v>
                </c:pt>
                <c:pt idx="51" formatCode="m/d/yyyy">
                  <c:v>1931</c:v>
                </c:pt>
                <c:pt idx="52" formatCode="m/d/yyyy">
                  <c:v>1932</c:v>
                </c:pt>
                <c:pt idx="53" formatCode="m/d/yyyy">
                  <c:v>1933</c:v>
                </c:pt>
                <c:pt idx="54" formatCode="m/d/yyyy">
                  <c:v>1934</c:v>
                </c:pt>
                <c:pt idx="55" formatCode="m/d/yyyy">
                  <c:v>1935</c:v>
                </c:pt>
                <c:pt idx="56" formatCode="m/d/yyyy">
                  <c:v>1936</c:v>
                </c:pt>
                <c:pt idx="57" formatCode="m/d/yyyy">
                  <c:v>1937</c:v>
                </c:pt>
                <c:pt idx="58" formatCode="m/d/yyyy">
                  <c:v>1938</c:v>
                </c:pt>
                <c:pt idx="59" formatCode="m/d/yyyy">
                  <c:v>1939</c:v>
                </c:pt>
                <c:pt idx="60" formatCode="m/d/yyyy">
                  <c:v>1940</c:v>
                </c:pt>
                <c:pt idx="61" formatCode="m/d/yyyy">
                  <c:v>1941</c:v>
                </c:pt>
                <c:pt idx="62" formatCode="m/d/yyyy">
                  <c:v>1942</c:v>
                </c:pt>
                <c:pt idx="63" formatCode="m/d/yyyy">
                  <c:v>1943</c:v>
                </c:pt>
                <c:pt idx="64" formatCode="m/d/yyyy">
                  <c:v>1944</c:v>
                </c:pt>
                <c:pt idx="65" formatCode="m/d/yyyy">
                  <c:v>1945</c:v>
                </c:pt>
                <c:pt idx="66" formatCode="m/d/yyyy">
                  <c:v>1946</c:v>
                </c:pt>
                <c:pt idx="67" formatCode="m/d/yyyy">
                  <c:v>1947</c:v>
                </c:pt>
                <c:pt idx="68" formatCode="m/d/yyyy">
                  <c:v>1948</c:v>
                </c:pt>
                <c:pt idx="69" formatCode="m/d/yyyy">
                  <c:v>1949</c:v>
                </c:pt>
                <c:pt idx="70" formatCode="m/d/yyyy">
                  <c:v>1950</c:v>
                </c:pt>
                <c:pt idx="71" formatCode="m/d/yyyy">
                  <c:v>1951</c:v>
                </c:pt>
                <c:pt idx="72" formatCode="m/d/yyyy">
                  <c:v>1952</c:v>
                </c:pt>
                <c:pt idx="73" formatCode="m/d/yyyy">
                  <c:v>1953</c:v>
                </c:pt>
                <c:pt idx="74" formatCode="m/d/yyyy">
                  <c:v>1954</c:v>
                </c:pt>
                <c:pt idx="75" formatCode="m/d/yyyy">
                  <c:v>1955</c:v>
                </c:pt>
                <c:pt idx="76" formatCode="m/d/yyyy">
                  <c:v>1956</c:v>
                </c:pt>
                <c:pt idx="77" formatCode="m/d/yyyy">
                  <c:v>1957</c:v>
                </c:pt>
                <c:pt idx="78" formatCode="m/d/yyyy">
                  <c:v>1958</c:v>
                </c:pt>
                <c:pt idx="79" formatCode="m/d/yyyy">
                  <c:v>1959</c:v>
                </c:pt>
                <c:pt idx="80" formatCode="m/d/yyyy">
                  <c:v>1960</c:v>
                </c:pt>
                <c:pt idx="81" formatCode="m/d/yyyy">
                  <c:v>1961</c:v>
                </c:pt>
                <c:pt idx="82" formatCode="m/d/yyyy">
                  <c:v>1962</c:v>
                </c:pt>
                <c:pt idx="83" formatCode="m/d/yyyy">
                  <c:v>1963</c:v>
                </c:pt>
                <c:pt idx="84" formatCode="m/d/yyyy">
                  <c:v>1964</c:v>
                </c:pt>
                <c:pt idx="85" formatCode="m/d/yyyy">
                  <c:v>1965</c:v>
                </c:pt>
                <c:pt idx="86" formatCode="m/d/yyyy">
                  <c:v>1966</c:v>
                </c:pt>
                <c:pt idx="87" formatCode="m/d/yyyy">
                  <c:v>1967</c:v>
                </c:pt>
                <c:pt idx="88" formatCode="m/d/yyyy">
                  <c:v>1968</c:v>
                </c:pt>
                <c:pt idx="89" formatCode="m/d/yyyy">
                  <c:v>1969</c:v>
                </c:pt>
                <c:pt idx="90" formatCode="m/d/yyyy">
                  <c:v>1970</c:v>
                </c:pt>
                <c:pt idx="91" formatCode="m/d/yyyy">
                  <c:v>1971</c:v>
                </c:pt>
                <c:pt idx="92" formatCode="m/d/yyyy">
                  <c:v>1972</c:v>
                </c:pt>
                <c:pt idx="93" formatCode="m/d/yyyy">
                  <c:v>1973</c:v>
                </c:pt>
                <c:pt idx="94" formatCode="m/d/yyyy">
                  <c:v>1974</c:v>
                </c:pt>
                <c:pt idx="95" formatCode="m/d/yyyy">
                  <c:v>1975</c:v>
                </c:pt>
                <c:pt idx="96" formatCode="m/d/yyyy">
                  <c:v>1976</c:v>
                </c:pt>
                <c:pt idx="97" formatCode="m/d/yyyy">
                  <c:v>1977</c:v>
                </c:pt>
                <c:pt idx="98" formatCode="m/d/yyyy">
                  <c:v>1978</c:v>
                </c:pt>
                <c:pt idx="99" formatCode="m/d/yyyy">
                  <c:v>1979</c:v>
                </c:pt>
                <c:pt idx="100" formatCode="m/d/yyyy">
                  <c:v>1980</c:v>
                </c:pt>
                <c:pt idx="101" formatCode="m/d/yyyy">
                  <c:v>1981</c:v>
                </c:pt>
                <c:pt idx="102" formatCode="m/d/yyyy">
                  <c:v>1982</c:v>
                </c:pt>
                <c:pt idx="103" formatCode="m/d/yyyy">
                  <c:v>1983</c:v>
                </c:pt>
                <c:pt idx="104" formatCode="m/d/yyyy">
                  <c:v>1984</c:v>
                </c:pt>
                <c:pt idx="105" formatCode="m/d/yyyy">
                  <c:v>1985</c:v>
                </c:pt>
                <c:pt idx="106" formatCode="m/d/yyyy">
                  <c:v>1986</c:v>
                </c:pt>
                <c:pt idx="107" formatCode="m/d/yyyy">
                  <c:v>1987</c:v>
                </c:pt>
                <c:pt idx="108" formatCode="m/d/yyyy">
                  <c:v>1988</c:v>
                </c:pt>
                <c:pt idx="109" formatCode="m/d/yyyy">
                  <c:v>1989</c:v>
                </c:pt>
                <c:pt idx="110" formatCode="m/d/yyyy">
                  <c:v>1990</c:v>
                </c:pt>
                <c:pt idx="111" formatCode="m/d/yyyy">
                  <c:v>1991</c:v>
                </c:pt>
                <c:pt idx="112" formatCode="m/d/yyyy">
                  <c:v>1992</c:v>
                </c:pt>
                <c:pt idx="113" formatCode="m/d/yyyy">
                  <c:v>1993</c:v>
                </c:pt>
                <c:pt idx="114" formatCode="m/d/yyyy">
                  <c:v>1994</c:v>
                </c:pt>
                <c:pt idx="115" formatCode="m/d/yyyy">
                  <c:v>1995</c:v>
                </c:pt>
                <c:pt idx="116" formatCode="m/d/yyyy">
                  <c:v>1996</c:v>
                </c:pt>
                <c:pt idx="117" formatCode="m/d/yyyy">
                  <c:v>1997</c:v>
                </c:pt>
                <c:pt idx="118" formatCode="m/d/yyyy">
                  <c:v>1998</c:v>
                </c:pt>
                <c:pt idx="119" formatCode="m/d/yyyy">
                  <c:v>1999</c:v>
                </c:pt>
                <c:pt idx="120" formatCode="m/d/yyyy">
                  <c:v>2000</c:v>
                </c:pt>
                <c:pt idx="121" formatCode="m/d/yyyy">
                  <c:v>2001</c:v>
                </c:pt>
                <c:pt idx="122" formatCode="m/d/yyyy">
                  <c:v>2002</c:v>
                </c:pt>
                <c:pt idx="123" formatCode="m/d/yyyy">
                  <c:v>2003</c:v>
                </c:pt>
                <c:pt idx="124" formatCode="m/d/yyyy">
                  <c:v>2004</c:v>
                </c:pt>
                <c:pt idx="125" formatCode="m/d/yyyy">
                  <c:v>2005</c:v>
                </c:pt>
                <c:pt idx="126" formatCode="m/d/yyyy">
                  <c:v>2006</c:v>
                </c:pt>
                <c:pt idx="127" formatCode="m/d/yyyy">
                  <c:v>2007</c:v>
                </c:pt>
                <c:pt idx="128" formatCode="m/d/yyyy">
                  <c:v>2008</c:v>
                </c:pt>
                <c:pt idx="129" formatCode="m/d/yyyy">
                  <c:v>2009</c:v>
                </c:pt>
                <c:pt idx="130" formatCode="m/d/yyyy">
                  <c:v>2010</c:v>
                </c:pt>
                <c:pt idx="131" formatCode="m/d/yyyy">
                  <c:v>2011</c:v>
                </c:pt>
                <c:pt idx="132" formatCode="m/d/yyyy">
                  <c:v>2012</c:v>
                </c:pt>
                <c:pt idx="133" formatCode="m/d/yyyy">
                  <c:v>2013</c:v>
                </c:pt>
                <c:pt idx="134" formatCode="m/d/yyyy">
                  <c:v>2014</c:v>
                </c:pt>
                <c:pt idx="135" formatCode="m/d/yyyy">
                  <c:v>2015</c:v>
                </c:pt>
                <c:pt idx="136" formatCode="m/d/yyyy">
                  <c:v>2016</c:v>
                </c:pt>
              </c:numCache>
            </c:numRef>
          </c:cat>
          <c:val>
            <c:numRef>
              <c:f>Sheet1!$D$2:$D$138</c:f>
              <c:numCache>
                <c:formatCode>General</c:formatCode>
                <c:ptCount val="137"/>
                <c:pt idx="0" formatCode="0">
                  <c:v>0</c:v>
                </c:pt>
                <c:pt idx="1">
                  <c:v>0</c:v>
                </c:pt>
                <c:pt idx="2" formatCode="0">
                  <c:v>0</c:v>
                </c:pt>
                <c:pt idx="3" formatCode="0">
                  <c:v>0</c:v>
                </c:pt>
                <c:pt idx="4" formatCode="0">
                  <c:v>0</c:v>
                </c:pt>
                <c:pt idx="5" formatCode="0">
                  <c:v>0</c:v>
                </c:pt>
                <c:pt idx="6" formatCode="0">
                  <c:v>0</c:v>
                </c:pt>
                <c:pt idx="7" formatCode="0">
                  <c:v>0</c:v>
                </c:pt>
                <c:pt idx="8" formatCode="0">
                  <c:v>0</c:v>
                </c:pt>
                <c:pt idx="9" formatCode="0">
                  <c:v>0</c:v>
                </c:pt>
                <c:pt idx="10" formatCode="0">
                  <c:v>0</c:v>
                </c:pt>
                <c:pt idx="11" formatCode="0">
                  <c:v>0</c:v>
                </c:pt>
                <c:pt idx="12" formatCode="0">
                  <c:v>0</c:v>
                </c:pt>
                <c:pt idx="13" formatCode="0">
                  <c:v>0</c:v>
                </c:pt>
                <c:pt idx="14" formatCode="0">
                  <c:v>0</c:v>
                </c:pt>
                <c:pt idx="15" formatCode="0">
                  <c:v>0</c:v>
                </c:pt>
                <c:pt idx="16" formatCode="0">
                  <c:v>0</c:v>
                </c:pt>
                <c:pt idx="17" formatCode="0">
                  <c:v>0</c:v>
                </c:pt>
                <c:pt idx="18" formatCode="0">
                  <c:v>0</c:v>
                </c:pt>
                <c:pt idx="19" formatCode="0">
                  <c:v>0</c:v>
                </c:pt>
                <c:pt idx="20" formatCode="0">
                  <c:v>0</c:v>
                </c:pt>
                <c:pt idx="21" formatCode="0">
                  <c:v>0</c:v>
                </c:pt>
                <c:pt idx="22" formatCode="0">
                  <c:v>0</c:v>
                </c:pt>
                <c:pt idx="23" formatCode="0">
                  <c:v>0</c:v>
                </c:pt>
                <c:pt idx="24" formatCode="0">
                  <c:v>0</c:v>
                </c:pt>
                <c:pt idx="25" formatCode="0">
                  <c:v>0</c:v>
                </c:pt>
                <c:pt idx="26" formatCode="0">
                  <c:v>0</c:v>
                </c:pt>
                <c:pt idx="27" formatCode="0">
                  <c:v>0</c:v>
                </c:pt>
                <c:pt idx="28" formatCode="0">
                  <c:v>0</c:v>
                </c:pt>
                <c:pt idx="29" formatCode="0">
                  <c:v>0</c:v>
                </c:pt>
                <c:pt idx="30" formatCode="0">
                  <c:v>0</c:v>
                </c:pt>
                <c:pt idx="31" formatCode="0">
                  <c:v>0</c:v>
                </c:pt>
                <c:pt idx="32" formatCode="0">
                  <c:v>0</c:v>
                </c:pt>
                <c:pt idx="33" formatCode="0">
                  <c:v>0</c:v>
                </c:pt>
                <c:pt idx="34" formatCode="#,##0.0;\-#,##0.0">
                  <c:v>1.4000000000000001</c:v>
                </c:pt>
                <c:pt idx="35" formatCode="#,##0.0;\-#,##0.0">
                  <c:v>0.70000000000000007</c:v>
                </c:pt>
                <c:pt idx="36" formatCode="#,##0.0;\-#,##0.0">
                  <c:v>1.4</c:v>
                </c:pt>
                <c:pt idx="37" formatCode="#,##0.0;\-#,##0.0">
                  <c:v>11.2</c:v>
                </c:pt>
                <c:pt idx="38" formatCode="#,##0.0;\-#,##0.0">
                  <c:v>20.3</c:v>
                </c:pt>
                <c:pt idx="39" formatCode="#,##0.0;\-#,##0.0">
                  <c:v>23.8</c:v>
                </c:pt>
                <c:pt idx="40" formatCode="#,##0.0;\-#,##0.0">
                  <c:v>30.1</c:v>
                </c:pt>
                <c:pt idx="41" formatCode="#,##0.0;\-#,##0.0">
                  <c:v>26.6</c:v>
                </c:pt>
                <c:pt idx="42" formatCode="#,##0.0;\-#,##0.0">
                  <c:v>21.000000000000004</c:v>
                </c:pt>
                <c:pt idx="43" formatCode="#,##0.0;\-#,##0.0">
                  <c:v>24.500000000000004</c:v>
                </c:pt>
                <c:pt idx="44" formatCode="#,##0.0;\-#,##0.0">
                  <c:v>21.000000000000004</c:v>
                </c:pt>
                <c:pt idx="45" formatCode="#,##0.0;\-#,##0.0">
                  <c:v>16.100000000000001</c:v>
                </c:pt>
                <c:pt idx="46" formatCode="#,##0.0;\-#,##0.0">
                  <c:v>17.5</c:v>
                </c:pt>
                <c:pt idx="47" formatCode="#,##0.0;\-#,##0.0">
                  <c:v>22.400000000000002</c:v>
                </c:pt>
                <c:pt idx="48" formatCode="#,##0.0;\-#,##0.0">
                  <c:v>21.700000000000003</c:v>
                </c:pt>
                <c:pt idx="49" formatCode="#,##0.0;\-#,##0.0">
                  <c:v>23.1</c:v>
                </c:pt>
                <c:pt idx="50" formatCode="#,##0.0;\-#,##0.0">
                  <c:v>34.300000000000004</c:v>
                </c:pt>
                <c:pt idx="51" formatCode="#,##0.0;\-#,##0.0">
                  <c:v>61.600000000000009</c:v>
                </c:pt>
                <c:pt idx="52" formatCode="#,##0.0;\-#,##0.0">
                  <c:v>40.6</c:v>
                </c:pt>
                <c:pt idx="53" formatCode="#,##0.0;\-#,##0.0">
                  <c:v>37.800000000000004</c:v>
                </c:pt>
                <c:pt idx="54" formatCode="#,##0.0;\-#,##0.0">
                  <c:v>37.800000000000004</c:v>
                </c:pt>
                <c:pt idx="55" formatCode="#,##0.0;\-#,##0.0">
                  <c:v>32.900000000000006</c:v>
                </c:pt>
                <c:pt idx="56" formatCode="#,##0.0;\-#,##0.0">
                  <c:v>32.900000000000006</c:v>
                </c:pt>
                <c:pt idx="57" formatCode="#,##0.0;\-#,##0.0">
                  <c:v>42.000000000000007</c:v>
                </c:pt>
                <c:pt idx="58" formatCode="#,##0.0;\-#,##0.0">
                  <c:v>40.6</c:v>
                </c:pt>
                <c:pt idx="59" formatCode="#,##0.0;\-#,##0.0">
                  <c:v>44.1</c:v>
                </c:pt>
                <c:pt idx="60" formatCode="#,##0.0;\-#,##0.0">
                  <c:v>45.500000000000007</c:v>
                </c:pt>
                <c:pt idx="61" formatCode="#,##0.0;\-#,##0.0">
                  <c:v>43.400000000000006</c:v>
                </c:pt>
                <c:pt idx="62" formatCode="#,##0.0;\-#,##0.0">
                  <c:v>43.400000000000006</c:v>
                </c:pt>
                <c:pt idx="63" formatCode="#,##0.0;\-#,##0.0">
                  <c:v>36.400000000000006</c:v>
                </c:pt>
                <c:pt idx="64" formatCode="#,##0.0;\-#,##0.0">
                  <c:v>35</c:v>
                </c:pt>
                <c:pt idx="65" formatCode="#,##0.0;\-#,##0.0">
                  <c:v>51.800000000000004</c:v>
                </c:pt>
                <c:pt idx="66" formatCode="#,##0.0;\-#,##0.0">
                  <c:v>28.700000000000003</c:v>
                </c:pt>
                <c:pt idx="67" formatCode="#,##0.0;\-#,##0.0">
                  <c:v>27.300000000000004</c:v>
                </c:pt>
                <c:pt idx="68" formatCode="#,##0.0;\-#,##0.0">
                  <c:v>30.800000000000004</c:v>
                </c:pt>
                <c:pt idx="69" formatCode="#,##0.0;\-#,##0.0">
                  <c:v>48.300000000000004</c:v>
                </c:pt>
                <c:pt idx="70" formatCode="#,##0.0;\-#,##0.0">
                  <c:v>57.400000000000006</c:v>
                </c:pt>
                <c:pt idx="71" formatCode="#,##0.0;\-#,##0.0">
                  <c:v>67.900000000000006</c:v>
                </c:pt>
                <c:pt idx="72" formatCode="#,##0.0;\-#,##0.0">
                  <c:v>76.300000000000011</c:v>
                </c:pt>
                <c:pt idx="73" formatCode="#,##0_);\(#,##0\)">
                  <c:v>115</c:v>
                </c:pt>
                <c:pt idx="74" formatCode="#,##0_);\(#,##0\)">
                  <c:v>142</c:v>
                </c:pt>
                <c:pt idx="75" formatCode="#,##0_);\(#,##0\)">
                  <c:v>244</c:v>
                </c:pt>
                <c:pt idx="76" formatCode="#,##0_);\(#,##0\)">
                  <c:v>294</c:v>
                </c:pt>
                <c:pt idx="77" formatCode="#,##0_);\(#,##0\)">
                  <c:v>425</c:v>
                </c:pt>
                <c:pt idx="78" formatCode="#,##0_);\(#,##0\)">
                  <c:v>536</c:v>
                </c:pt>
                <c:pt idx="79" formatCode="#,##0_);\(#,##0\)">
                  <c:v>700</c:v>
                </c:pt>
                <c:pt idx="80" formatCode="#,##0_);\(#,##0\)">
                  <c:v>939</c:v>
                </c:pt>
                <c:pt idx="81" formatCode="#,##0_);\(#,##0\)">
                  <c:v>1366</c:v>
                </c:pt>
                <c:pt idx="82" formatCode="#,##0_);\(#,##0\)">
                  <c:v>1763</c:v>
                </c:pt>
                <c:pt idx="83" formatCode="#,##0_);\(#,##0\)">
                  <c:v>2054</c:v>
                </c:pt>
                <c:pt idx="84" formatCode="#,##0_);\(#,##0\)">
                  <c:v>2027</c:v>
                </c:pt>
                <c:pt idx="85" formatCode="#,##0_);\(#,##0\)">
                  <c:v>2027</c:v>
                </c:pt>
                <c:pt idx="86" formatCode="#,##0_);\(#,##0\)">
                  <c:v>2112</c:v>
                </c:pt>
                <c:pt idx="87" formatCode="#,##0_);\(#,##0\)">
                  <c:v>2234</c:v>
                </c:pt>
                <c:pt idx="88" formatCode="#,##0_);\(#,##0\)">
                  <c:v>2409</c:v>
                </c:pt>
                <c:pt idx="89" formatCode="#,##0_);\(#,##0\)">
                  <c:v>2847</c:v>
                </c:pt>
                <c:pt idx="90" formatCode="#,##0_);\(#,##0\)">
                  <c:v>3970</c:v>
                </c:pt>
                <c:pt idx="91" formatCode="#,##0_);\(#,##0\)">
                  <c:v>4002</c:v>
                </c:pt>
                <c:pt idx="92" formatCode="#,##0_);\(#,##0\)">
                  <c:v>4029</c:v>
                </c:pt>
                <c:pt idx="93" formatCode="#,##0_);\(#,##0\)">
                  <c:v>5914</c:v>
                </c:pt>
                <c:pt idx="94" formatCode="#,##0_);\(#,##0\)">
                  <c:v>7684</c:v>
                </c:pt>
                <c:pt idx="95" formatCode="#,##0_);\(#,##0\)">
                  <c:v>9231</c:v>
                </c:pt>
                <c:pt idx="96" formatCode="#,##0_);\(#,##0\)">
                  <c:v>10457</c:v>
                </c:pt>
                <c:pt idx="97" formatCode="#,##0_);\(#,##0\)">
                  <c:v>13860</c:v>
                </c:pt>
                <c:pt idx="98" formatCode="#,##0_);\(#,##0\)">
                  <c:v>18012</c:v>
                </c:pt>
                <c:pt idx="99" formatCode="#,##0_);\(#,##0\)">
                  <c:v>21484</c:v>
                </c:pt>
                <c:pt idx="100" formatCode="#,##0_);\(#,##0\)">
                  <c:v>24164</c:v>
                </c:pt>
                <c:pt idx="101" formatCode="#,##0_);\(#,##0\)">
                  <c:v>24259</c:v>
                </c:pt>
                <c:pt idx="102" formatCode="#,##0_);\(#,##0\)">
                  <c:v>25238</c:v>
                </c:pt>
                <c:pt idx="103" formatCode="#,##0_);\(#,##0\)">
                  <c:v>28924</c:v>
                </c:pt>
                <c:pt idx="104" formatCode="#,##0_);\(#,##0\)">
                  <c:v>36962</c:v>
                </c:pt>
                <c:pt idx="105" formatCode="#,##0_);\(#,##0\)">
                  <c:v>38213</c:v>
                </c:pt>
                <c:pt idx="106" formatCode="#,##0_);\(#,##0\)">
                  <c:v>39592</c:v>
                </c:pt>
                <c:pt idx="107" formatCode="#,##0_);\(#,##0\)">
                  <c:v>40861</c:v>
                </c:pt>
                <c:pt idx="108" formatCode="#,##0_);\(#,##0\)">
                  <c:v>42593</c:v>
                </c:pt>
                <c:pt idx="109" formatCode="#,##0_);\(#,##0\)">
                  <c:v>46158</c:v>
                </c:pt>
                <c:pt idx="110" formatCode="#,##0_);\(#,##0\)">
                  <c:v>49284</c:v>
                </c:pt>
                <c:pt idx="111" formatCode="#,##0_);\(#,##0\)">
                  <c:v>52086</c:v>
                </c:pt>
                <c:pt idx="112" formatCode="#,##0_);\(#,##0\)">
                  <c:v>52941</c:v>
                </c:pt>
                <c:pt idx="113" formatCode="#,##0_);\(#,##0\)">
                  <c:v>54160</c:v>
                </c:pt>
                <c:pt idx="114" formatCode="#,##0_);\(#,##0\)">
                  <c:v>57480</c:v>
                </c:pt>
                <c:pt idx="115" formatCode="#,##0_);\(#,##0\)">
                  <c:v>58927</c:v>
                </c:pt>
                <c:pt idx="116" formatCode="#,##0_);\(#,##0\)">
                  <c:v>63026</c:v>
                </c:pt>
                <c:pt idx="117" formatCode="#,##0_);\(#,##0\)">
                  <c:v>64650</c:v>
                </c:pt>
                <c:pt idx="118" formatCode="#,##0_);\(#,##0\)">
                  <c:v>66995</c:v>
                </c:pt>
                <c:pt idx="119" formatCode="#,##0_);\(#,##0\)">
                  <c:v>69749</c:v>
                </c:pt>
                <c:pt idx="120" formatCode="#,##0_);\(#,##0\)">
                  <c:v>73398</c:v>
                </c:pt>
                <c:pt idx="121" formatCode="#,##0_);\(#,##0\)">
                  <c:v>72002</c:v>
                </c:pt>
                <c:pt idx="122" formatCode="#,##0_);\(#,##0\)">
                  <c:v>74321</c:v>
                </c:pt>
                <c:pt idx="123" formatCode="#,##0_);\(#,##0\)">
                  <c:v>78964</c:v>
                </c:pt>
                <c:pt idx="124" formatCode="#,##0_);\(#,##0\)">
                  <c:v>78427</c:v>
                </c:pt>
                <c:pt idx="125" formatCode="#,##0_);\(#,##0\)">
                  <c:v>78806</c:v>
                </c:pt>
                <c:pt idx="126" formatCode="#,##0_);\(#,##0\)">
                  <c:v>86119</c:v>
                </c:pt>
                <c:pt idx="127" formatCode="#,##0_);\(#,##0\)">
                  <c:v>92968</c:v>
                </c:pt>
                <c:pt idx="128" formatCode="#,##0_);\(#,##0\)">
                  <c:v>92721</c:v>
                </c:pt>
                <c:pt idx="129" formatCode="#,##0_);\(#,##0\)">
                  <c:v>90242</c:v>
                </c:pt>
                <c:pt idx="130" formatCode="#,##0_);\(#,##0\)">
                  <c:v>95511</c:v>
                </c:pt>
                <c:pt idx="131" formatCode="#,##0_);\(#,##0\)">
                  <c:v>111964</c:v>
                </c:pt>
                <c:pt idx="132" formatCode="#,##0_);\(#,##0\)">
                  <c:v>116602</c:v>
                </c:pt>
                <c:pt idx="133" formatCode="#,##0_);\(#,##0\)">
                  <c:v>117297</c:v>
                </c:pt>
                <c:pt idx="134" formatCode="#,##0_);\(#,##0\)">
                  <c:v>118836</c:v>
                </c:pt>
                <c:pt idx="135" formatCode="#,##0_);\(#,##0\)">
                  <c:v>111645</c:v>
                </c:pt>
                <c:pt idx="136" formatCode="#,##0_);\(#,##0\)">
                  <c:v>113264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4CF-4B80-81CB-ECEC74207AA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水力</c:v>
                </c:pt>
              </c:strCache>
            </c:strRef>
          </c:tx>
          <c:spPr>
            <a:solidFill>
              <a:schemeClr val="accent4"/>
            </a:solidFill>
            <a:ln w="25400">
              <a:noFill/>
            </a:ln>
            <a:effectLst/>
          </c:spPr>
          <c:cat>
            <c:numRef>
              <c:f>Sheet1!$A$2:$A$138</c:f>
              <c:numCache>
                <c:formatCode>General</c:formatCode>
                <c:ptCount val="137"/>
                <c:pt idx="0">
                  <c:v>1880</c:v>
                </c:pt>
                <c:pt idx="1">
                  <c:v>1881</c:v>
                </c:pt>
                <c:pt idx="2">
                  <c:v>1882</c:v>
                </c:pt>
                <c:pt idx="3" formatCode="m/d/yyyy">
                  <c:v>1883</c:v>
                </c:pt>
                <c:pt idx="4" formatCode="m/d/yyyy">
                  <c:v>1884</c:v>
                </c:pt>
                <c:pt idx="5" formatCode="m/d/yyyy">
                  <c:v>1885</c:v>
                </c:pt>
                <c:pt idx="6" formatCode="m/d/yyyy">
                  <c:v>1886</c:v>
                </c:pt>
                <c:pt idx="7" formatCode="m/d/yyyy">
                  <c:v>1887</c:v>
                </c:pt>
                <c:pt idx="8" formatCode="m/d/yyyy">
                  <c:v>1888</c:v>
                </c:pt>
                <c:pt idx="9" formatCode="m/d/yyyy">
                  <c:v>1889</c:v>
                </c:pt>
                <c:pt idx="10" formatCode="m/d/yyyy">
                  <c:v>1890</c:v>
                </c:pt>
                <c:pt idx="11" formatCode="m/d/yyyy">
                  <c:v>1891</c:v>
                </c:pt>
                <c:pt idx="12" formatCode="m/d/yyyy">
                  <c:v>1892</c:v>
                </c:pt>
                <c:pt idx="13" formatCode="m/d/yyyy">
                  <c:v>1893</c:v>
                </c:pt>
                <c:pt idx="14" formatCode="m/d/yyyy">
                  <c:v>1894</c:v>
                </c:pt>
                <c:pt idx="15" formatCode="m/d/yyyy">
                  <c:v>1895</c:v>
                </c:pt>
                <c:pt idx="16" formatCode="m/d/yyyy">
                  <c:v>1896</c:v>
                </c:pt>
                <c:pt idx="17" formatCode="m/d/yyyy">
                  <c:v>1897</c:v>
                </c:pt>
                <c:pt idx="18" formatCode="m/d/yyyy">
                  <c:v>1898</c:v>
                </c:pt>
                <c:pt idx="19" formatCode="m/d/yyyy">
                  <c:v>1899</c:v>
                </c:pt>
                <c:pt idx="20" formatCode="m/d/yyyy">
                  <c:v>1900</c:v>
                </c:pt>
                <c:pt idx="21" formatCode="m/d/yyyy">
                  <c:v>1901</c:v>
                </c:pt>
                <c:pt idx="22" formatCode="m/d/yyyy">
                  <c:v>1902</c:v>
                </c:pt>
                <c:pt idx="23" formatCode="m/d/yyyy">
                  <c:v>1903</c:v>
                </c:pt>
                <c:pt idx="24" formatCode="m/d/yyyy">
                  <c:v>1904</c:v>
                </c:pt>
                <c:pt idx="25" formatCode="m/d/yyyy">
                  <c:v>1905</c:v>
                </c:pt>
                <c:pt idx="26" formatCode="m/d/yyyy">
                  <c:v>1906</c:v>
                </c:pt>
                <c:pt idx="27" formatCode="m/d/yyyy">
                  <c:v>1907</c:v>
                </c:pt>
                <c:pt idx="28" formatCode="m/d/yyyy">
                  <c:v>1908</c:v>
                </c:pt>
                <c:pt idx="29" formatCode="m/d/yyyy">
                  <c:v>1909</c:v>
                </c:pt>
                <c:pt idx="30" formatCode="m/d/yyyy">
                  <c:v>1910</c:v>
                </c:pt>
                <c:pt idx="31" formatCode="m/d/yyyy">
                  <c:v>1911</c:v>
                </c:pt>
                <c:pt idx="32" formatCode="m/d/yyyy">
                  <c:v>1912</c:v>
                </c:pt>
                <c:pt idx="33" formatCode="m/d/yyyy">
                  <c:v>1913</c:v>
                </c:pt>
                <c:pt idx="34" formatCode="m/d/yyyy">
                  <c:v>1914</c:v>
                </c:pt>
                <c:pt idx="35" formatCode="m/d/yyyy">
                  <c:v>1915</c:v>
                </c:pt>
                <c:pt idx="36" formatCode="m/d/yyyy">
                  <c:v>1916</c:v>
                </c:pt>
                <c:pt idx="37" formatCode="m/d/yyyy">
                  <c:v>1917</c:v>
                </c:pt>
                <c:pt idx="38" formatCode="m/d/yyyy">
                  <c:v>1918</c:v>
                </c:pt>
                <c:pt idx="39" formatCode="m/d/yyyy">
                  <c:v>1919</c:v>
                </c:pt>
                <c:pt idx="40" formatCode="m/d/yyyy">
                  <c:v>1920</c:v>
                </c:pt>
                <c:pt idx="41" formatCode="m/d/yyyy">
                  <c:v>1921</c:v>
                </c:pt>
                <c:pt idx="42" formatCode="m/d/yyyy">
                  <c:v>1922</c:v>
                </c:pt>
                <c:pt idx="43" formatCode="m/d/yyyy">
                  <c:v>1923</c:v>
                </c:pt>
                <c:pt idx="44" formatCode="m/d/yyyy">
                  <c:v>1924</c:v>
                </c:pt>
                <c:pt idx="45" formatCode="m/d/yyyy">
                  <c:v>1925</c:v>
                </c:pt>
                <c:pt idx="46" formatCode="m/d/yyyy">
                  <c:v>1926</c:v>
                </c:pt>
                <c:pt idx="47" formatCode="m/d/yyyy">
                  <c:v>1927</c:v>
                </c:pt>
                <c:pt idx="48" formatCode="m/d/yyyy">
                  <c:v>1928</c:v>
                </c:pt>
                <c:pt idx="49" formatCode="m/d/yyyy">
                  <c:v>1929</c:v>
                </c:pt>
                <c:pt idx="50" formatCode="m/d/yyyy">
                  <c:v>1930</c:v>
                </c:pt>
                <c:pt idx="51" formatCode="m/d/yyyy">
                  <c:v>1931</c:v>
                </c:pt>
                <c:pt idx="52" formatCode="m/d/yyyy">
                  <c:v>1932</c:v>
                </c:pt>
                <c:pt idx="53" formatCode="m/d/yyyy">
                  <c:v>1933</c:v>
                </c:pt>
                <c:pt idx="54" formatCode="m/d/yyyy">
                  <c:v>1934</c:v>
                </c:pt>
                <c:pt idx="55" formatCode="m/d/yyyy">
                  <c:v>1935</c:v>
                </c:pt>
                <c:pt idx="56" formatCode="m/d/yyyy">
                  <c:v>1936</c:v>
                </c:pt>
                <c:pt idx="57" formatCode="m/d/yyyy">
                  <c:v>1937</c:v>
                </c:pt>
                <c:pt idx="58" formatCode="m/d/yyyy">
                  <c:v>1938</c:v>
                </c:pt>
                <c:pt idx="59" formatCode="m/d/yyyy">
                  <c:v>1939</c:v>
                </c:pt>
                <c:pt idx="60" formatCode="m/d/yyyy">
                  <c:v>1940</c:v>
                </c:pt>
                <c:pt idx="61" formatCode="m/d/yyyy">
                  <c:v>1941</c:v>
                </c:pt>
                <c:pt idx="62" formatCode="m/d/yyyy">
                  <c:v>1942</c:v>
                </c:pt>
                <c:pt idx="63" formatCode="m/d/yyyy">
                  <c:v>1943</c:v>
                </c:pt>
                <c:pt idx="64" formatCode="m/d/yyyy">
                  <c:v>1944</c:v>
                </c:pt>
                <c:pt idx="65" formatCode="m/d/yyyy">
                  <c:v>1945</c:v>
                </c:pt>
                <c:pt idx="66" formatCode="m/d/yyyy">
                  <c:v>1946</c:v>
                </c:pt>
                <c:pt idx="67" formatCode="m/d/yyyy">
                  <c:v>1947</c:v>
                </c:pt>
                <c:pt idx="68" formatCode="m/d/yyyy">
                  <c:v>1948</c:v>
                </c:pt>
                <c:pt idx="69" formatCode="m/d/yyyy">
                  <c:v>1949</c:v>
                </c:pt>
                <c:pt idx="70" formatCode="m/d/yyyy">
                  <c:v>1950</c:v>
                </c:pt>
                <c:pt idx="71" formatCode="m/d/yyyy">
                  <c:v>1951</c:v>
                </c:pt>
                <c:pt idx="72" formatCode="m/d/yyyy">
                  <c:v>1952</c:v>
                </c:pt>
                <c:pt idx="73" formatCode="m/d/yyyy">
                  <c:v>1953</c:v>
                </c:pt>
                <c:pt idx="74" formatCode="m/d/yyyy">
                  <c:v>1954</c:v>
                </c:pt>
                <c:pt idx="75" formatCode="m/d/yyyy">
                  <c:v>1955</c:v>
                </c:pt>
                <c:pt idx="76" formatCode="m/d/yyyy">
                  <c:v>1956</c:v>
                </c:pt>
                <c:pt idx="77" formatCode="m/d/yyyy">
                  <c:v>1957</c:v>
                </c:pt>
                <c:pt idx="78" formatCode="m/d/yyyy">
                  <c:v>1958</c:v>
                </c:pt>
                <c:pt idx="79" formatCode="m/d/yyyy">
                  <c:v>1959</c:v>
                </c:pt>
                <c:pt idx="80" formatCode="m/d/yyyy">
                  <c:v>1960</c:v>
                </c:pt>
                <c:pt idx="81" formatCode="m/d/yyyy">
                  <c:v>1961</c:v>
                </c:pt>
                <c:pt idx="82" formatCode="m/d/yyyy">
                  <c:v>1962</c:v>
                </c:pt>
                <c:pt idx="83" formatCode="m/d/yyyy">
                  <c:v>1963</c:v>
                </c:pt>
                <c:pt idx="84" formatCode="m/d/yyyy">
                  <c:v>1964</c:v>
                </c:pt>
                <c:pt idx="85" formatCode="m/d/yyyy">
                  <c:v>1965</c:v>
                </c:pt>
                <c:pt idx="86" formatCode="m/d/yyyy">
                  <c:v>1966</c:v>
                </c:pt>
                <c:pt idx="87" formatCode="m/d/yyyy">
                  <c:v>1967</c:v>
                </c:pt>
                <c:pt idx="88" formatCode="m/d/yyyy">
                  <c:v>1968</c:v>
                </c:pt>
                <c:pt idx="89" formatCode="m/d/yyyy">
                  <c:v>1969</c:v>
                </c:pt>
                <c:pt idx="90" formatCode="m/d/yyyy">
                  <c:v>1970</c:v>
                </c:pt>
                <c:pt idx="91" formatCode="m/d/yyyy">
                  <c:v>1971</c:v>
                </c:pt>
                <c:pt idx="92" formatCode="m/d/yyyy">
                  <c:v>1972</c:v>
                </c:pt>
                <c:pt idx="93" formatCode="m/d/yyyy">
                  <c:v>1973</c:v>
                </c:pt>
                <c:pt idx="94" formatCode="m/d/yyyy">
                  <c:v>1974</c:v>
                </c:pt>
                <c:pt idx="95" formatCode="m/d/yyyy">
                  <c:v>1975</c:v>
                </c:pt>
                <c:pt idx="96" formatCode="m/d/yyyy">
                  <c:v>1976</c:v>
                </c:pt>
                <c:pt idx="97" formatCode="m/d/yyyy">
                  <c:v>1977</c:v>
                </c:pt>
                <c:pt idx="98" formatCode="m/d/yyyy">
                  <c:v>1978</c:v>
                </c:pt>
                <c:pt idx="99" formatCode="m/d/yyyy">
                  <c:v>1979</c:v>
                </c:pt>
                <c:pt idx="100" formatCode="m/d/yyyy">
                  <c:v>1980</c:v>
                </c:pt>
                <c:pt idx="101" formatCode="m/d/yyyy">
                  <c:v>1981</c:v>
                </c:pt>
                <c:pt idx="102" formatCode="m/d/yyyy">
                  <c:v>1982</c:v>
                </c:pt>
                <c:pt idx="103" formatCode="m/d/yyyy">
                  <c:v>1983</c:v>
                </c:pt>
                <c:pt idx="104" formatCode="m/d/yyyy">
                  <c:v>1984</c:v>
                </c:pt>
                <c:pt idx="105" formatCode="m/d/yyyy">
                  <c:v>1985</c:v>
                </c:pt>
                <c:pt idx="106" formatCode="m/d/yyyy">
                  <c:v>1986</c:v>
                </c:pt>
                <c:pt idx="107" formatCode="m/d/yyyy">
                  <c:v>1987</c:v>
                </c:pt>
                <c:pt idx="108" formatCode="m/d/yyyy">
                  <c:v>1988</c:v>
                </c:pt>
                <c:pt idx="109" formatCode="m/d/yyyy">
                  <c:v>1989</c:v>
                </c:pt>
                <c:pt idx="110" formatCode="m/d/yyyy">
                  <c:v>1990</c:v>
                </c:pt>
                <c:pt idx="111" formatCode="m/d/yyyy">
                  <c:v>1991</c:v>
                </c:pt>
                <c:pt idx="112" formatCode="m/d/yyyy">
                  <c:v>1992</c:v>
                </c:pt>
                <c:pt idx="113" formatCode="m/d/yyyy">
                  <c:v>1993</c:v>
                </c:pt>
                <c:pt idx="114" formatCode="m/d/yyyy">
                  <c:v>1994</c:v>
                </c:pt>
                <c:pt idx="115" formatCode="m/d/yyyy">
                  <c:v>1995</c:v>
                </c:pt>
                <c:pt idx="116" formatCode="m/d/yyyy">
                  <c:v>1996</c:v>
                </c:pt>
                <c:pt idx="117" formatCode="m/d/yyyy">
                  <c:v>1997</c:v>
                </c:pt>
                <c:pt idx="118" formatCode="m/d/yyyy">
                  <c:v>1998</c:v>
                </c:pt>
                <c:pt idx="119" formatCode="m/d/yyyy">
                  <c:v>1999</c:v>
                </c:pt>
                <c:pt idx="120" formatCode="m/d/yyyy">
                  <c:v>2000</c:v>
                </c:pt>
                <c:pt idx="121" formatCode="m/d/yyyy">
                  <c:v>2001</c:v>
                </c:pt>
                <c:pt idx="122" formatCode="m/d/yyyy">
                  <c:v>2002</c:v>
                </c:pt>
                <c:pt idx="123" formatCode="m/d/yyyy">
                  <c:v>2003</c:v>
                </c:pt>
                <c:pt idx="124" formatCode="m/d/yyyy">
                  <c:v>2004</c:v>
                </c:pt>
                <c:pt idx="125" formatCode="m/d/yyyy">
                  <c:v>2005</c:v>
                </c:pt>
                <c:pt idx="126" formatCode="m/d/yyyy">
                  <c:v>2006</c:v>
                </c:pt>
                <c:pt idx="127" formatCode="m/d/yyyy">
                  <c:v>2007</c:v>
                </c:pt>
                <c:pt idx="128" formatCode="m/d/yyyy">
                  <c:v>2008</c:v>
                </c:pt>
                <c:pt idx="129" formatCode="m/d/yyyy">
                  <c:v>2009</c:v>
                </c:pt>
                <c:pt idx="130" formatCode="m/d/yyyy">
                  <c:v>2010</c:v>
                </c:pt>
                <c:pt idx="131" formatCode="m/d/yyyy">
                  <c:v>2011</c:v>
                </c:pt>
                <c:pt idx="132" formatCode="m/d/yyyy">
                  <c:v>2012</c:v>
                </c:pt>
                <c:pt idx="133" formatCode="m/d/yyyy">
                  <c:v>2013</c:v>
                </c:pt>
                <c:pt idx="134" formatCode="m/d/yyyy">
                  <c:v>2014</c:v>
                </c:pt>
                <c:pt idx="135" formatCode="m/d/yyyy">
                  <c:v>2015</c:v>
                </c:pt>
                <c:pt idx="136" formatCode="m/d/yyyy">
                  <c:v>2016</c:v>
                </c:pt>
              </c:numCache>
            </c:numRef>
          </c:cat>
          <c:val>
            <c:numRef>
              <c:f>Sheet1!$E$2:$E$138</c:f>
              <c:numCache>
                <c:formatCode>0</c:formatCode>
                <c:ptCount val="13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 formatCode="#,##0.0;\-#,##0.0">
                  <c:v>21.342857142857145</c:v>
                </c:pt>
                <c:pt idx="24" formatCode="#,##0.0;\-#,##0.0">
                  <c:v>27.271428571428576</c:v>
                </c:pt>
                <c:pt idx="25" formatCode="#,##0.0;\-#,##0.0">
                  <c:v>30.828571428571433</c:v>
                </c:pt>
                <c:pt idx="26" formatCode="#,##0.0;\-#,##0.0">
                  <c:v>41.500000000000007</c:v>
                </c:pt>
                <c:pt idx="27" formatCode="#,##0.0;\-#,##0.0">
                  <c:v>64.028571428571439</c:v>
                </c:pt>
                <c:pt idx="28" formatCode="#,##0_);\(#,##0\)">
                  <c:v>99.600000000000009</c:v>
                </c:pt>
                <c:pt idx="29" formatCode="#,##0_);\(#,##0\)">
                  <c:v>122.12857142857146</c:v>
                </c:pt>
                <c:pt idx="30" formatCode="#,##0_);\(#,##0\)">
                  <c:v>186.15714285714287</c:v>
                </c:pt>
                <c:pt idx="31" formatCode="#,##0_);\(#,##0\)">
                  <c:v>238.32857142857145</c:v>
                </c:pt>
                <c:pt idx="32" formatCode="#,##0_);\(#,##0\)">
                  <c:v>267.97142857142859</c:v>
                </c:pt>
                <c:pt idx="33" formatCode="#,##0_);\(#,##0\)">
                  <c:v>533.57142857142867</c:v>
                </c:pt>
                <c:pt idx="34" formatCode="#,##0_);\(#,##0\)">
                  <c:v>640.28571428571433</c:v>
                </c:pt>
                <c:pt idx="35" formatCode="#,##0_);\(#,##0\)">
                  <c:v>747.00000000000011</c:v>
                </c:pt>
                <c:pt idx="36" formatCode="#,##0_);\(#,##0\)">
                  <c:v>780.2</c:v>
                </c:pt>
                <c:pt idx="37" formatCode="#,##0_);\(#,##0\)">
                  <c:v>846.60000000000014</c:v>
                </c:pt>
                <c:pt idx="38" formatCode="#,##0_);\(#,##0\)">
                  <c:v>992.44285714285729</c:v>
                </c:pt>
                <c:pt idx="39" formatCode="#,##0_);\(#,##0\)">
                  <c:v>1178.6000000000001</c:v>
                </c:pt>
                <c:pt idx="40" formatCode="#,##0_);\(#,##0\)">
                  <c:v>1369.5000000000002</c:v>
                </c:pt>
                <c:pt idx="41" formatCode="#,##0_);\(#,##0\)">
                  <c:v>1518.9</c:v>
                </c:pt>
                <c:pt idx="42" formatCode="#,##0_);\(#,##0\)">
                  <c:v>1776.2</c:v>
                </c:pt>
                <c:pt idx="43" formatCode="#,##0_);\(#,##0\)">
                  <c:v>2171.042857142857</c:v>
                </c:pt>
                <c:pt idx="44" formatCode="#,##0_);\(#,##0\)">
                  <c:v>2448.5000000000005</c:v>
                </c:pt>
                <c:pt idx="45" formatCode="#,##0_);\(#,##0\)">
                  <c:v>3012.9000000000005</c:v>
                </c:pt>
                <c:pt idx="46" formatCode="#,##0_);\(#,##0\)">
                  <c:v>3654.3714285714286</c:v>
                </c:pt>
                <c:pt idx="47" formatCode="#,##0_);\(#,##0\)">
                  <c:v>4180.8285714285721</c:v>
                </c:pt>
                <c:pt idx="48" formatCode="#,##0_);\(#,##0\)">
                  <c:v>4854.3142857142857</c:v>
                </c:pt>
                <c:pt idx="49" formatCode="#,##0_);\(#,##0\)">
                  <c:v>5186.3142857142857</c:v>
                </c:pt>
                <c:pt idx="50" formatCode="#,##0_);\(#,##0\)">
                  <c:v>5555.0714285714294</c:v>
                </c:pt>
                <c:pt idx="51" formatCode="#,##0_);\(#,##0\)">
                  <c:v>5112.8</c:v>
                </c:pt>
                <c:pt idx="52" formatCode="#,##0_);\(#,##0\)">
                  <c:v>6267.6857142857143</c:v>
                </c:pt>
                <c:pt idx="53" formatCode="#,##0_);\(#,##0\)">
                  <c:v>6687.4285714285725</c:v>
                </c:pt>
                <c:pt idx="54" formatCode="#,##0_);\(#,##0\)">
                  <c:v>6913.9000000000015</c:v>
                </c:pt>
                <c:pt idx="55" formatCode="#,##0_);\(#,##0\)">
                  <c:v>7930.0571428571438</c:v>
                </c:pt>
                <c:pt idx="56" formatCode="#,##0_);\(#,##0\)">
                  <c:v>8339.1285714285714</c:v>
                </c:pt>
                <c:pt idx="57" formatCode="#,##0_);\(#,##0\)">
                  <c:v>9245.0142857142873</c:v>
                </c:pt>
                <c:pt idx="58" formatCode="#,##0_);\(#,##0\)">
                  <c:v>9852.1</c:v>
                </c:pt>
                <c:pt idx="59" formatCode="#,##0_);\(#,##0\)">
                  <c:v>9549.7428571428572</c:v>
                </c:pt>
                <c:pt idx="60" formatCode="#,##0_);\(#,##0\)">
                  <c:v>10142.6</c:v>
                </c:pt>
                <c:pt idx="61" formatCode="#,##0_);\(#,##0\)">
                  <c:v>12179.657142857144</c:v>
                </c:pt>
                <c:pt idx="62" formatCode="#,##0_);\(#,##0\)">
                  <c:v>11716.042857142858</c:v>
                </c:pt>
                <c:pt idx="63" formatCode="#,##0_);\(#,##0\)">
                  <c:v>12453.557142857144</c:v>
                </c:pt>
                <c:pt idx="64" formatCode="#,##0_);\(#,##0\)">
                  <c:v>12578.057142857144</c:v>
                </c:pt>
                <c:pt idx="65" formatCode="#,##0_);\(#,##0\)">
                  <c:v>8260.8714285714304</c:v>
                </c:pt>
                <c:pt idx="66" formatCode="#,##0_);\(#,##0\)">
                  <c:v>11272.585714285717</c:v>
                </c:pt>
                <c:pt idx="67" formatCode="#,##0_);\(#,##0\)">
                  <c:v>12011.285714285716</c:v>
                </c:pt>
                <c:pt idx="68" formatCode="#,##0_);\(#,##0\)">
                  <c:v>13078.428571428572</c:v>
                </c:pt>
                <c:pt idx="69" formatCode="#,##0_);\(#,##0\)">
                  <c:v>14681.514285714287</c:v>
                </c:pt>
                <c:pt idx="70" formatCode="#,##0_);\(#,##0\)">
                  <c:v>15767.628571428571</c:v>
                </c:pt>
                <c:pt idx="71" formatCode="#,##0_);\(#,##0\)">
                  <c:v>15583.842857142859</c:v>
                </c:pt>
                <c:pt idx="72" formatCode="#,##0_);\(#,##0\)">
                  <c:v>16742.285714285717</c:v>
                </c:pt>
                <c:pt idx="73" formatCode="#,##0_);\(#,##0\)">
                  <c:v>17832</c:v>
                </c:pt>
                <c:pt idx="74" formatCode="#,##0_);\(#,##0\)">
                  <c:v>17615</c:v>
                </c:pt>
                <c:pt idx="75" formatCode="#,##0_);\(#,##0\)">
                  <c:v>17465</c:v>
                </c:pt>
                <c:pt idx="76" formatCode="#,##0_);\(#,##0\)">
                  <c:v>17606</c:v>
                </c:pt>
                <c:pt idx="77" formatCode="#,##0_);\(#,##0\)">
                  <c:v>18138</c:v>
                </c:pt>
                <c:pt idx="78" formatCode="#,##0_);\(#,##0\)">
                  <c:v>18228</c:v>
                </c:pt>
                <c:pt idx="79" formatCode="#,##0_);\(#,##0\)">
                  <c:v>16966</c:v>
                </c:pt>
                <c:pt idx="80" formatCode="#,##0_);\(#,##0\)">
                  <c:v>15780</c:v>
                </c:pt>
                <c:pt idx="81" formatCode="#,##0_);\(#,##0\)">
                  <c:v>17999</c:v>
                </c:pt>
                <c:pt idx="82" formatCode="#,##0_);\(#,##0\)">
                  <c:v>15892</c:v>
                </c:pt>
                <c:pt idx="83" formatCode="#,##0_);\(#,##0\)">
                  <c:v>16585</c:v>
                </c:pt>
                <c:pt idx="84" formatCode="#,##0_);\(#,##0\)">
                  <c:v>16194</c:v>
                </c:pt>
                <c:pt idx="85" formatCode="#,##0_);\(#,##0\)">
                  <c:v>17938</c:v>
                </c:pt>
                <c:pt idx="86" formatCode="#,##0_);\(#,##0\)">
                  <c:v>18336</c:v>
                </c:pt>
                <c:pt idx="87" formatCode="#,##0_);\(#,##0\)">
                  <c:v>15947</c:v>
                </c:pt>
                <c:pt idx="88" formatCode="#,##0_);\(#,##0\)">
                  <c:v>17096</c:v>
                </c:pt>
                <c:pt idx="89" formatCode="#,##0_);\(#,##0\)">
                  <c:v>17391</c:v>
                </c:pt>
                <c:pt idx="90" formatCode="#,##0_);\(#,##0\)">
                  <c:v>17894</c:v>
                </c:pt>
                <c:pt idx="91" formatCode="#,##0_);\(#,##0\)">
                  <c:v>19219</c:v>
                </c:pt>
                <c:pt idx="92" formatCode="#,##0_);\(#,##0\)">
                  <c:v>19475</c:v>
                </c:pt>
                <c:pt idx="93" formatCode="#,##0_);\(#,##0\)">
                  <c:v>15772</c:v>
                </c:pt>
                <c:pt idx="94" formatCode="#,##0_);\(#,##0\)">
                  <c:v>18972</c:v>
                </c:pt>
                <c:pt idx="95" formatCode="#,##0_);\(#,##0\)">
                  <c:v>19237</c:v>
                </c:pt>
                <c:pt idx="96" formatCode="#,##0_);\(#,##0\)">
                  <c:v>19514</c:v>
                </c:pt>
                <c:pt idx="97" formatCode="#,##0_);\(#,##0\)">
                  <c:v>16958</c:v>
                </c:pt>
                <c:pt idx="98" formatCode="#,##0_);\(#,##0\)">
                  <c:v>16469</c:v>
                </c:pt>
                <c:pt idx="99" formatCode="#,##0_);\(#,##0\)">
                  <c:v>18878</c:v>
                </c:pt>
                <c:pt idx="100" formatCode="#,##0_);\(#,##0\)">
                  <c:v>20481</c:v>
                </c:pt>
                <c:pt idx="101" formatCode="#,##0_);\(#,##0\)">
                  <c:v>20085</c:v>
                </c:pt>
                <c:pt idx="102" formatCode="#,##0_);\(#,##0\)">
                  <c:v>18686</c:v>
                </c:pt>
                <c:pt idx="103" formatCode="#,##0_);\(#,##0\)">
                  <c:v>19403</c:v>
                </c:pt>
                <c:pt idx="104" formatCode="#,##0_);\(#,##0\)">
                  <c:v>16419</c:v>
                </c:pt>
                <c:pt idx="105" formatCode="#,##0_);\(#,##0\)">
                  <c:v>19081</c:v>
                </c:pt>
                <c:pt idx="106" formatCode="#,##0_);\(#,##0\)">
                  <c:v>18532</c:v>
                </c:pt>
                <c:pt idx="107" formatCode="#,##0_);\(#,##0\)">
                  <c:v>17148</c:v>
                </c:pt>
                <c:pt idx="108" formatCode="#,##0_);\(#,##0\)">
                  <c:v>20709</c:v>
                </c:pt>
                <c:pt idx="109" formatCode="#,##0_);\(#,##0\)">
                  <c:v>21092</c:v>
                </c:pt>
                <c:pt idx="110" formatCode="#,##0_);\(#,##0\)">
                  <c:v>20512</c:v>
                </c:pt>
                <c:pt idx="111" formatCode="#,##0_);\(#,##0\)">
                  <c:v>22400</c:v>
                </c:pt>
                <c:pt idx="112" formatCode="#,##0_);\(#,##0\)">
                  <c:v>18938</c:v>
                </c:pt>
                <c:pt idx="113" formatCode="#,##0_);\(#,##0\)">
                  <c:v>22008</c:v>
                </c:pt>
                <c:pt idx="114" formatCode="#,##0_);\(#,##0\)">
                  <c:v>15403</c:v>
                </c:pt>
                <c:pt idx="115" formatCode="#,##0_);\(#,##0\)">
                  <c:v>18888</c:v>
                </c:pt>
                <c:pt idx="116" formatCode="#,##0_);\(#,##0\)">
                  <c:v>18487</c:v>
                </c:pt>
                <c:pt idx="117" formatCode="#,##0_);\(#,##0\)">
                  <c:v>20948</c:v>
                </c:pt>
                <c:pt idx="118" formatCode="#,##0_);\(#,##0\)">
                  <c:v>21447</c:v>
                </c:pt>
                <c:pt idx="119" formatCode="#,##0_);\(#,##0\)">
                  <c:v>19870</c:v>
                </c:pt>
                <c:pt idx="120" formatCode="#,##0_);\(#,##0\)">
                  <c:v>19253</c:v>
                </c:pt>
                <c:pt idx="121" formatCode="#,##0_);\(#,##0\)">
                  <c:v>18674</c:v>
                </c:pt>
                <c:pt idx="122" formatCode="#,##0_);\(#,##0\)">
                  <c:v>18367</c:v>
                </c:pt>
                <c:pt idx="123" formatCode="#,##0_);\(#,##0\)">
                  <c:v>21248</c:v>
                </c:pt>
                <c:pt idx="124" formatCode="#,##0_);\(#,##0\)">
                  <c:v>20964</c:v>
                </c:pt>
                <c:pt idx="125" formatCode="#,##0_);\(#,##0\)">
                  <c:v>16417</c:v>
                </c:pt>
                <c:pt idx="126" formatCode="#,##0_);\(#,##0\)">
                  <c:v>18858</c:v>
                </c:pt>
                <c:pt idx="127" formatCode="#,##0_);\(#,##0\)">
                  <c:v>15880</c:v>
                </c:pt>
                <c:pt idx="128" formatCode="#,##0_);\(#,##0\)">
                  <c:v>16379</c:v>
                </c:pt>
                <c:pt idx="129" formatCode="#,##0_);\(#,##0\)">
                  <c:v>16605</c:v>
                </c:pt>
                <c:pt idx="130" formatCode="#,##0_);\(#,##0\)">
                  <c:v>17746</c:v>
                </c:pt>
                <c:pt idx="131" formatCode="#,##0_);\(#,##0\)">
                  <c:v>18015</c:v>
                </c:pt>
                <c:pt idx="132" formatCode="#,##0_);\(#,##0\)">
                  <c:v>16277</c:v>
                </c:pt>
                <c:pt idx="133" formatCode="#,##0_);\(#,##0\)">
                  <c:v>16580</c:v>
                </c:pt>
                <c:pt idx="134" formatCode="#,##0_);\(#,##0\)">
                  <c:v>17374</c:v>
                </c:pt>
                <c:pt idx="135" formatCode="#,##0_);\(#,##0\)">
                  <c:v>18127</c:v>
                </c:pt>
                <c:pt idx="136" formatCode="#,##0_);\(#,##0\)">
                  <c:v>16317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4CF-4B80-81CB-ECEC74207AA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原子力</c:v>
                </c:pt>
              </c:strCache>
            </c:strRef>
          </c:tx>
          <c:spPr>
            <a:solidFill>
              <a:schemeClr val="accent5"/>
            </a:solidFill>
            <a:ln w="25400">
              <a:noFill/>
            </a:ln>
            <a:effectLst/>
          </c:spPr>
          <c:cat>
            <c:numRef>
              <c:f>Sheet1!$A$2:$A$138</c:f>
              <c:numCache>
                <c:formatCode>General</c:formatCode>
                <c:ptCount val="137"/>
                <c:pt idx="0">
                  <c:v>1880</c:v>
                </c:pt>
                <c:pt idx="1">
                  <c:v>1881</c:v>
                </c:pt>
                <c:pt idx="2">
                  <c:v>1882</c:v>
                </c:pt>
                <c:pt idx="3" formatCode="m/d/yyyy">
                  <c:v>1883</c:v>
                </c:pt>
                <c:pt idx="4" formatCode="m/d/yyyy">
                  <c:v>1884</c:v>
                </c:pt>
                <c:pt idx="5" formatCode="m/d/yyyy">
                  <c:v>1885</c:v>
                </c:pt>
                <c:pt idx="6" formatCode="m/d/yyyy">
                  <c:v>1886</c:v>
                </c:pt>
                <c:pt idx="7" formatCode="m/d/yyyy">
                  <c:v>1887</c:v>
                </c:pt>
                <c:pt idx="8" formatCode="m/d/yyyy">
                  <c:v>1888</c:v>
                </c:pt>
                <c:pt idx="9" formatCode="m/d/yyyy">
                  <c:v>1889</c:v>
                </c:pt>
                <c:pt idx="10" formatCode="m/d/yyyy">
                  <c:v>1890</c:v>
                </c:pt>
                <c:pt idx="11" formatCode="m/d/yyyy">
                  <c:v>1891</c:v>
                </c:pt>
                <c:pt idx="12" formatCode="m/d/yyyy">
                  <c:v>1892</c:v>
                </c:pt>
                <c:pt idx="13" formatCode="m/d/yyyy">
                  <c:v>1893</c:v>
                </c:pt>
                <c:pt idx="14" formatCode="m/d/yyyy">
                  <c:v>1894</c:v>
                </c:pt>
                <c:pt idx="15" formatCode="m/d/yyyy">
                  <c:v>1895</c:v>
                </c:pt>
                <c:pt idx="16" formatCode="m/d/yyyy">
                  <c:v>1896</c:v>
                </c:pt>
                <c:pt idx="17" formatCode="m/d/yyyy">
                  <c:v>1897</c:v>
                </c:pt>
                <c:pt idx="18" formatCode="m/d/yyyy">
                  <c:v>1898</c:v>
                </c:pt>
                <c:pt idx="19" formatCode="m/d/yyyy">
                  <c:v>1899</c:v>
                </c:pt>
                <c:pt idx="20" formatCode="m/d/yyyy">
                  <c:v>1900</c:v>
                </c:pt>
                <c:pt idx="21" formatCode="m/d/yyyy">
                  <c:v>1901</c:v>
                </c:pt>
                <c:pt idx="22" formatCode="m/d/yyyy">
                  <c:v>1902</c:v>
                </c:pt>
                <c:pt idx="23" formatCode="m/d/yyyy">
                  <c:v>1903</c:v>
                </c:pt>
                <c:pt idx="24" formatCode="m/d/yyyy">
                  <c:v>1904</c:v>
                </c:pt>
                <c:pt idx="25" formatCode="m/d/yyyy">
                  <c:v>1905</c:v>
                </c:pt>
                <c:pt idx="26" formatCode="m/d/yyyy">
                  <c:v>1906</c:v>
                </c:pt>
                <c:pt idx="27" formatCode="m/d/yyyy">
                  <c:v>1907</c:v>
                </c:pt>
                <c:pt idx="28" formatCode="m/d/yyyy">
                  <c:v>1908</c:v>
                </c:pt>
                <c:pt idx="29" formatCode="m/d/yyyy">
                  <c:v>1909</c:v>
                </c:pt>
                <c:pt idx="30" formatCode="m/d/yyyy">
                  <c:v>1910</c:v>
                </c:pt>
                <c:pt idx="31" formatCode="m/d/yyyy">
                  <c:v>1911</c:v>
                </c:pt>
                <c:pt idx="32" formatCode="m/d/yyyy">
                  <c:v>1912</c:v>
                </c:pt>
                <c:pt idx="33" formatCode="m/d/yyyy">
                  <c:v>1913</c:v>
                </c:pt>
                <c:pt idx="34" formatCode="m/d/yyyy">
                  <c:v>1914</c:v>
                </c:pt>
                <c:pt idx="35" formatCode="m/d/yyyy">
                  <c:v>1915</c:v>
                </c:pt>
                <c:pt idx="36" formatCode="m/d/yyyy">
                  <c:v>1916</c:v>
                </c:pt>
                <c:pt idx="37" formatCode="m/d/yyyy">
                  <c:v>1917</c:v>
                </c:pt>
                <c:pt idx="38" formatCode="m/d/yyyy">
                  <c:v>1918</c:v>
                </c:pt>
                <c:pt idx="39" formatCode="m/d/yyyy">
                  <c:v>1919</c:v>
                </c:pt>
                <c:pt idx="40" formatCode="m/d/yyyy">
                  <c:v>1920</c:v>
                </c:pt>
                <c:pt idx="41" formatCode="m/d/yyyy">
                  <c:v>1921</c:v>
                </c:pt>
                <c:pt idx="42" formatCode="m/d/yyyy">
                  <c:v>1922</c:v>
                </c:pt>
                <c:pt idx="43" formatCode="m/d/yyyy">
                  <c:v>1923</c:v>
                </c:pt>
                <c:pt idx="44" formatCode="m/d/yyyy">
                  <c:v>1924</c:v>
                </c:pt>
                <c:pt idx="45" formatCode="m/d/yyyy">
                  <c:v>1925</c:v>
                </c:pt>
                <c:pt idx="46" formatCode="m/d/yyyy">
                  <c:v>1926</c:v>
                </c:pt>
                <c:pt idx="47" formatCode="m/d/yyyy">
                  <c:v>1927</c:v>
                </c:pt>
                <c:pt idx="48" formatCode="m/d/yyyy">
                  <c:v>1928</c:v>
                </c:pt>
                <c:pt idx="49" formatCode="m/d/yyyy">
                  <c:v>1929</c:v>
                </c:pt>
                <c:pt idx="50" formatCode="m/d/yyyy">
                  <c:v>1930</c:v>
                </c:pt>
                <c:pt idx="51" formatCode="m/d/yyyy">
                  <c:v>1931</c:v>
                </c:pt>
                <c:pt idx="52" formatCode="m/d/yyyy">
                  <c:v>1932</c:v>
                </c:pt>
                <c:pt idx="53" formatCode="m/d/yyyy">
                  <c:v>1933</c:v>
                </c:pt>
                <c:pt idx="54" formatCode="m/d/yyyy">
                  <c:v>1934</c:v>
                </c:pt>
                <c:pt idx="55" formatCode="m/d/yyyy">
                  <c:v>1935</c:v>
                </c:pt>
                <c:pt idx="56" formatCode="m/d/yyyy">
                  <c:v>1936</c:v>
                </c:pt>
                <c:pt idx="57" formatCode="m/d/yyyy">
                  <c:v>1937</c:v>
                </c:pt>
                <c:pt idx="58" formatCode="m/d/yyyy">
                  <c:v>1938</c:v>
                </c:pt>
                <c:pt idx="59" formatCode="m/d/yyyy">
                  <c:v>1939</c:v>
                </c:pt>
                <c:pt idx="60" formatCode="m/d/yyyy">
                  <c:v>1940</c:v>
                </c:pt>
                <c:pt idx="61" formatCode="m/d/yyyy">
                  <c:v>1941</c:v>
                </c:pt>
                <c:pt idx="62" formatCode="m/d/yyyy">
                  <c:v>1942</c:v>
                </c:pt>
                <c:pt idx="63" formatCode="m/d/yyyy">
                  <c:v>1943</c:v>
                </c:pt>
                <c:pt idx="64" formatCode="m/d/yyyy">
                  <c:v>1944</c:v>
                </c:pt>
                <c:pt idx="65" formatCode="m/d/yyyy">
                  <c:v>1945</c:v>
                </c:pt>
                <c:pt idx="66" formatCode="m/d/yyyy">
                  <c:v>1946</c:v>
                </c:pt>
                <c:pt idx="67" formatCode="m/d/yyyy">
                  <c:v>1947</c:v>
                </c:pt>
                <c:pt idx="68" formatCode="m/d/yyyy">
                  <c:v>1948</c:v>
                </c:pt>
                <c:pt idx="69" formatCode="m/d/yyyy">
                  <c:v>1949</c:v>
                </c:pt>
                <c:pt idx="70" formatCode="m/d/yyyy">
                  <c:v>1950</c:v>
                </c:pt>
                <c:pt idx="71" formatCode="m/d/yyyy">
                  <c:v>1951</c:v>
                </c:pt>
                <c:pt idx="72" formatCode="m/d/yyyy">
                  <c:v>1952</c:v>
                </c:pt>
                <c:pt idx="73" formatCode="m/d/yyyy">
                  <c:v>1953</c:v>
                </c:pt>
                <c:pt idx="74" formatCode="m/d/yyyy">
                  <c:v>1954</c:v>
                </c:pt>
                <c:pt idx="75" formatCode="m/d/yyyy">
                  <c:v>1955</c:v>
                </c:pt>
                <c:pt idx="76" formatCode="m/d/yyyy">
                  <c:v>1956</c:v>
                </c:pt>
                <c:pt idx="77" formatCode="m/d/yyyy">
                  <c:v>1957</c:v>
                </c:pt>
                <c:pt idx="78" formatCode="m/d/yyyy">
                  <c:v>1958</c:v>
                </c:pt>
                <c:pt idx="79" formatCode="m/d/yyyy">
                  <c:v>1959</c:v>
                </c:pt>
                <c:pt idx="80" formatCode="m/d/yyyy">
                  <c:v>1960</c:v>
                </c:pt>
                <c:pt idx="81" formatCode="m/d/yyyy">
                  <c:v>1961</c:v>
                </c:pt>
                <c:pt idx="82" formatCode="m/d/yyyy">
                  <c:v>1962</c:v>
                </c:pt>
                <c:pt idx="83" formatCode="m/d/yyyy">
                  <c:v>1963</c:v>
                </c:pt>
                <c:pt idx="84" formatCode="m/d/yyyy">
                  <c:v>1964</c:v>
                </c:pt>
                <c:pt idx="85" formatCode="m/d/yyyy">
                  <c:v>1965</c:v>
                </c:pt>
                <c:pt idx="86" formatCode="m/d/yyyy">
                  <c:v>1966</c:v>
                </c:pt>
                <c:pt idx="87" formatCode="m/d/yyyy">
                  <c:v>1967</c:v>
                </c:pt>
                <c:pt idx="88" formatCode="m/d/yyyy">
                  <c:v>1968</c:v>
                </c:pt>
                <c:pt idx="89" formatCode="m/d/yyyy">
                  <c:v>1969</c:v>
                </c:pt>
                <c:pt idx="90" formatCode="m/d/yyyy">
                  <c:v>1970</c:v>
                </c:pt>
                <c:pt idx="91" formatCode="m/d/yyyy">
                  <c:v>1971</c:v>
                </c:pt>
                <c:pt idx="92" formatCode="m/d/yyyy">
                  <c:v>1972</c:v>
                </c:pt>
                <c:pt idx="93" formatCode="m/d/yyyy">
                  <c:v>1973</c:v>
                </c:pt>
                <c:pt idx="94" formatCode="m/d/yyyy">
                  <c:v>1974</c:v>
                </c:pt>
                <c:pt idx="95" formatCode="m/d/yyyy">
                  <c:v>1975</c:v>
                </c:pt>
                <c:pt idx="96" formatCode="m/d/yyyy">
                  <c:v>1976</c:v>
                </c:pt>
                <c:pt idx="97" formatCode="m/d/yyyy">
                  <c:v>1977</c:v>
                </c:pt>
                <c:pt idx="98" formatCode="m/d/yyyy">
                  <c:v>1978</c:v>
                </c:pt>
                <c:pt idx="99" formatCode="m/d/yyyy">
                  <c:v>1979</c:v>
                </c:pt>
                <c:pt idx="100" formatCode="m/d/yyyy">
                  <c:v>1980</c:v>
                </c:pt>
                <c:pt idx="101" formatCode="m/d/yyyy">
                  <c:v>1981</c:v>
                </c:pt>
                <c:pt idx="102" formatCode="m/d/yyyy">
                  <c:v>1982</c:v>
                </c:pt>
                <c:pt idx="103" formatCode="m/d/yyyy">
                  <c:v>1983</c:v>
                </c:pt>
                <c:pt idx="104" formatCode="m/d/yyyy">
                  <c:v>1984</c:v>
                </c:pt>
                <c:pt idx="105" formatCode="m/d/yyyy">
                  <c:v>1985</c:v>
                </c:pt>
                <c:pt idx="106" formatCode="m/d/yyyy">
                  <c:v>1986</c:v>
                </c:pt>
                <c:pt idx="107" formatCode="m/d/yyyy">
                  <c:v>1987</c:v>
                </c:pt>
                <c:pt idx="108" formatCode="m/d/yyyy">
                  <c:v>1988</c:v>
                </c:pt>
                <c:pt idx="109" formatCode="m/d/yyyy">
                  <c:v>1989</c:v>
                </c:pt>
                <c:pt idx="110" formatCode="m/d/yyyy">
                  <c:v>1990</c:v>
                </c:pt>
                <c:pt idx="111" formatCode="m/d/yyyy">
                  <c:v>1991</c:v>
                </c:pt>
                <c:pt idx="112" formatCode="m/d/yyyy">
                  <c:v>1992</c:v>
                </c:pt>
                <c:pt idx="113" formatCode="m/d/yyyy">
                  <c:v>1993</c:v>
                </c:pt>
                <c:pt idx="114" formatCode="m/d/yyyy">
                  <c:v>1994</c:v>
                </c:pt>
                <c:pt idx="115" formatCode="m/d/yyyy">
                  <c:v>1995</c:v>
                </c:pt>
                <c:pt idx="116" formatCode="m/d/yyyy">
                  <c:v>1996</c:v>
                </c:pt>
                <c:pt idx="117" formatCode="m/d/yyyy">
                  <c:v>1997</c:v>
                </c:pt>
                <c:pt idx="118" formatCode="m/d/yyyy">
                  <c:v>1998</c:v>
                </c:pt>
                <c:pt idx="119" formatCode="m/d/yyyy">
                  <c:v>1999</c:v>
                </c:pt>
                <c:pt idx="120" formatCode="m/d/yyyy">
                  <c:v>2000</c:v>
                </c:pt>
                <c:pt idx="121" formatCode="m/d/yyyy">
                  <c:v>2001</c:v>
                </c:pt>
                <c:pt idx="122" formatCode="m/d/yyyy">
                  <c:v>2002</c:v>
                </c:pt>
                <c:pt idx="123" formatCode="m/d/yyyy">
                  <c:v>2003</c:v>
                </c:pt>
                <c:pt idx="124" formatCode="m/d/yyyy">
                  <c:v>2004</c:v>
                </c:pt>
                <c:pt idx="125" formatCode="m/d/yyyy">
                  <c:v>2005</c:v>
                </c:pt>
                <c:pt idx="126" formatCode="m/d/yyyy">
                  <c:v>2006</c:v>
                </c:pt>
                <c:pt idx="127" formatCode="m/d/yyyy">
                  <c:v>2007</c:v>
                </c:pt>
                <c:pt idx="128" formatCode="m/d/yyyy">
                  <c:v>2008</c:v>
                </c:pt>
                <c:pt idx="129" formatCode="m/d/yyyy">
                  <c:v>2009</c:v>
                </c:pt>
                <c:pt idx="130" formatCode="m/d/yyyy">
                  <c:v>2010</c:v>
                </c:pt>
                <c:pt idx="131" formatCode="m/d/yyyy">
                  <c:v>2011</c:v>
                </c:pt>
                <c:pt idx="132" formatCode="m/d/yyyy">
                  <c:v>2012</c:v>
                </c:pt>
                <c:pt idx="133" formatCode="m/d/yyyy">
                  <c:v>2013</c:v>
                </c:pt>
                <c:pt idx="134" formatCode="m/d/yyyy">
                  <c:v>2014</c:v>
                </c:pt>
                <c:pt idx="135" formatCode="m/d/yyyy">
                  <c:v>2015</c:v>
                </c:pt>
                <c:pt idx="136" formatCode="m/d/yyyy">
                  <c:v>2016</c:v>
                </c:pt>
              </c:numCache>
            </c:numRef>
          </c:cat>
          <c:val>
            <c:numRef>
              <c:f>Sheet1!$F$2:$F$138</c:f>
              <c:numCache>
                <c:formatCode>0</c:formatCode>
                <c:ptCount val="13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 formatCode="#,##0_);\(#,##0\)">
                  <c:v>0</c:v>
                </c:pt>
                <c:pt idx="72" formatCode="#,##0_);\(#,##0\)">
                  <c:v>0</c:v>
                </c:pt>
                <c:pt idx="73" formatCode="#,##0_);\(#,##0\)">
                  <c:v>0</c:v>
                </c:pt>
                <c:pt idx="74" formatCode="#,##0_);\(#,##0\)">
                  <c:v>0</c:v>
                </c:pt>
                <c:pt idx="75" formatCode="#,##0_);\(#,##0\)">
                  <c:v>0</c:v>
                </c:pt>
                <c:pt idx="76" formatCode="#,##0_);\(#,##0\)">
                  <c:v>0</c:v>
                </c:pt>
                <c:pt idx="77" formatCode="#,##0_);\(#,##0\)">
                  <c:v>0</c:v>
                </c:pt>
                <c:pt idx="78" formatCode="#,##0_);\(#,##0\)">
                  <c:v>0</c:v>
                </c:pt>
                <c:pt idx="79" formatCode="#,##0_);\(#,##0\)">
                  <c:v>0</c:v>
                </c:pt>
                <c:pt idx="80" formatCode="#,##0_);\(#,##0\)">
                  <c:v>0</c:v>
                </c:pt>
                <c:pt idx="81" formatCode="#,##0_);\(#,##0\)">
                  <c:v>0</c:v>
                </c:pt>
                <c:pt idx="82" formatCode="#,##0_);\(#,##0\)">
                  <c:v>0</c:v>
                </c:pt>
                <c:pt idx="83" formatCode="#,##0_);\(#,##0\)">
                  <c:v>0</c:v>
                </c:pt>
                <c:pt idx="84" formatCode="#,##0_);\(#,##0\)">
                  <c:v>0</c:v>
                </c:pt>
                <c:pt idx="85" formatCode="#,##0_);\(#,##0\)">
                  <c:v>8</c:v>
                </c:pt>
                <c:pt idx="86" formatCode="#,##0_);\(#,##0\)">
                  <c:v>134</c:v>
                </c:pt>
                <c:pt idx="87" formatCode="#,##0_);\(#,##0\)">
                  <c:v>145</c:v>
                </c:pt>
                <c:pt idx="88" formatCode="#,##0_);\(#,##0\)">
                  <c:v>240</c:v>
                </c:pt>
                <c:pt idx="89" formatCode="#,##0_);\(#,##0\)">
                  <c:v>249</c:v>
                </c:pt>
                <c:pt idx="90" formatCode="#,##0_);\(#,##0\)">
                  <c:v>1054</c:v>
                </c:pt>
                <c:pt idx="91" formatCode="#,##0_);\(#,##0\)">
                  <c:v>1802</c:v>
                </c:pt>
                <c:pt idx="92" formatCode="#,##0_);\(#,##0\)">
                  <c:v>2133</c:v>
                </c:pt>
                <c:pt idx="93" formatCode="#,##0_);\(#,##0\)">
                  <c:v>2184</c:v>
                </c:pt>
                <c:pt idx="94" formatCode="#,##0_);\(#,##0\)">
                  <c:v>4432</c:v>
                </c:pt>
                <c:pt idx="95" formatCode="#,##0_);\(#,##0\)">
                  <c:v>5653</c:v>
                </c:pt>
                <c:pt idx="96" formatCode="#,##0_);\(#,##0\)">
                  <c:v>7668</c:v>
                </c:pt>
                <c:pt idx="97" formatCode="#,##0_);\(#,##0\)">
                  <c:v>7123</c:v>
                </c:pt>
                <c:pt idx="98" formatCode="#,##0_);\(#,##0\)">
                  <c:v>13348</c:v>
                </c:pt>
                <c:pt idx="99" formatCode="#,##0_);\(#,##0\)">
                  <c:v>15838</c:v>
                </c:pt>
                <c:pt idx="100" formatCode="#,##0_);\(#,##0\)">
                  <c:v>18583</c:v>
                </c:pt>
                <c:pt idx="101" formatCode="#,##0_);\(#,##0\)">
                  <c:v>19760</c:v>
                </c:pt>
                <c:pt idx="102" formatCode="#,##0_);\(#,##0\)">
                  <c:v>23047</c:v>
                </c:pt>
                <c:pt idx="103" formatCode="#,##0_);\(#,##0\)">
                  <c:v>25715</c:v>
                </c:pt>
                <c:pt idx="104" formatCode="#,##0_);\(#,##0\)">
                  <c:v>30210</c:v>
                </c:pt>
                <c:pt idx="105" formatCode="#,##0_);\(#,##0\)">
                  <c:v>35905</c:v>
                </c:pt>
                <c:pt idx="106" formatCode="#,##0_);[Red]\(#,##0\)">
                  <c:v>37869</c:v>
                </c:pt>
                <c:pt idx="107" formatCode="#,##0_);[Red]\(#,##0\)">
                  <c:v>42246</c:v>
                </c:pt>
                <c:pt idx="108" formatCode="#,##0_);[Red]\(#,##0\)">
                  <c:v>40198</c:v>
                </c:pt>
                <c:pt idx="109" formatCode="#,##0_);[Red]\(#,##0\)">
                  <c:v>41146</c:v>
                </c:pt>
                <c:pt idx="110" formatCode="#,##0_);[Red]\(#,##0\)">
                  <c:v>45511</c:v>
                </c:pt>
                <c:pt idx="111" formatCode="#,##0_);[Red]\(#,##0\)">
                  <c:v>48028</c:v>
                </c:pt>
                <c:pt idx="112" formatCode="#,##0_);[Red]\(#,##0\)">
                  <c:v>50233</c:v>
                </c:pt>
                <c:pt idx="113" formatCode="#,##0_);[Red]\(#,##0\)">
                  <c:v>56083</c:v>
                </c:pt>
                <c:pt idx="114" formatCode="#,##0_);[Red]\(#,##0\)">
                  <c:v>60554</c:v>
                </c:pt>
                <c:pt idx="115" formatCode="#,##0_);[Red]\(#,##0\)">
                  <c:v>65532</c:v>
                </c:pt>
                <c:pt idx="116" formatCode="#,##0_);[Red]\(#,##0\)">
                  <c:v>67995</c:v>
                </c:pt>
                <c:pt idx="117" formatCode="#,##0_);[Red]\(#,##0\)">
                  <c:v>71815</c:v>
                </c:pt>
                <c:pt idx="118" formatCode="#,##0_);[Red]\(#,##0\)">
                  <c:v>74777</c:v>
                </c:pt>
                <c:pt idx="119" formatCode="#,##0_);[Red]\(#,##0\)">
                  <c:v>71239</c:v>
                </c:pt>
                <c:pt idx="120" formatCode="#,##0_);[Red]\(#,##0\)">
                  <c:v>69241</c:v>
                </c:pt>
                <c:pt idx="121" formatCode="#,##0_);[Red]\(#,##0\)">
                  <c:v>68770</c:v>
                </c:pt>
                <c:pt idx="122" formatCode="#,##0_);[Red]\(#,##0\)">
                  <c:v>63445</c:v>
                </c:pt>
                <c:pt idx="123" formatCode="#,##0_);[Red]\(#,##0\)">
                  <c:v>51603</c:v>
                </c:pt>
                <c:pt idx="124" formatCode="#,##0_);[Red]\(#,##0\)">
                  <c:v>60725</c:v>
                </c:pt>
                <c:pt idx="125" formatCode="#,##0_);[Red]\(#,##0\)">
                  <c:v>64139</c:v>
                </c:pt>
                <c:pt idx="126" formatCode="#,##0_);[Red]\(#,##0\)">
                  <c:v>63859</c:v>
                </c:pt>
                <c:pt idx="127" formatCode="#,##0_);[Red]\(#,##0\)">
                  <c:v>55526</c:v>
                </c:pt>
                <c:pt idx="128" formatCode="#,##0_);[Red]\(#,##0\)">
                  <c:v>54326</c:v>
                </c:pt>
                <c:pt idx="129" formatCode="#,##0_);[Red]\(#,##0\)">
                  <c:v>58876</c:v>
                </c:pt>
                <c:pt idx="130" formatCode="#,##0_);[Red]\(#,##0\)">
                  <c:v>60661</c:v>
                </c:pt>
                <c:pt idx="131" formatCode="#,##0_);[Red]\(#,##0\)">
                  <c:v>21417</c:v>
                </c:pt>
                <c:pt idx="132" formatCode="#,##0_);[Red]\(#,##0\)">
                  <c:v>3355</c:v>
                </c:pt>
                <c:pt idx="133" formatCode="#,##0_);[Red]\(#,##0\)">
                  <c:v>1930</c:v>
                </c:pt>
                <c:pt idx="134" formatCode="#,##0_);\(#,##0\)">
                  <c:v>0</c:v>
                </c:pt>
                <c:pt idx="135" formatCode="#,##0_);[Red]\(#,##0\)">
                  <c:v>1958</c:v>
                </c:pt>
                <c:pt idx="136" formatCode="#,##0_);[Red]\(#,##0\)">
                  <c:v>3746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4CF-4B80-81CB-ECEC74207AA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薪炭</c:v>
                </c:pt>
              </c:strCache>
            </c:strRef>
          </c:tx>
          <c:spPr>
            <a:solidFill>
              <a:schemeClr val="accent6"/>
            </a:solidFill>
            <a:ln w="25400">
              <a:noFill/>
            </a:ln>
            <a:effectLst/>
          </c:spPr>
          <c:cat>
            <c:numRef>
              <c:f>Sheet1!$A$2:$A$138</c:f>
              <c:numCache>
                <c:formatCode>General</c:formatCode>
                <c:ptCount val="137"/>
                <c:pt idx="0">
                  <c:v>1880</c:v>
                </c:pt>
                <c:pt idx="1">
                  <c:v>1881</c:v>
                </c:pt>
                <c:pt idx="2">
                  <c:v>1882</c:v>
                </c:pt>
                <c:pt idx="3" formatCode="m/d/yyyy">
                  <c:v>1883</c:v>
                </c:pt>
                <c:pt idx="4" formatCode="m/d/yyyy">
                  <c:v>1884</c:v>
                </c:pt>
                <c:pt idx="5" formatCode="m/d/yyyy">
                  <c:v>1885</c:v>
                </c:pt>
                <c:pt idx="6" formatCode="m/d/yyyy">
                  <c:v>1886</c:v>
                </c:pt>
                <c:pt idx="7" formatCode="m/d/yyyy">
                  <c:v>1887</c:v>
                </c:pt>
                <c:pt idx="8" formatCode="m/d/yyyy">
                  <c:v>1888</c:v>
                </c:pt>
                <c:pt idx="9" formatCode="m/d/yyyy">
                  <c:v>1889</c:v>
                </c:pt>
                <c:pt idx="10" formatCode="m/d/yyyy">
                  <c:v>1890</c:v>
                </c:pt>
                <c:pt idx="11" formatCode="m/d/yyyy">
                  <c:v>1891</c:v>
                </c:pt>
                <c:pt idx="12" formatCode="m/d/yyyy">
                  <c:v>1892</c:v>
                </c:pt>
                <c:pt idx="13" formatCode="m/d/yyyy">
                  <c:v>1893</c:v>
                </c:pt>
                <c:pt idx="14" formatCode="m/d/yyyy">
                  <c:v>1894</c:v>
                </c:pt>
                <c:pt idx="15" formatCode="m/d/yyyy">
                  <c:v>1895</c:v>
                </c:pt>
                <c:pt idx="16" formatCode="m/d/yyyy">
                  <c:v>1896</c:v>
                </c:pt>
                <c:pt idx="17" formatCode="m/d/yyyy">
                  <c:v>1897</c:v>
                </c:pt>
                <c:pt idx="18" formatCode="m/d/yyyy">
                  <c:v>1898</c:v>
                </c:pt>
                <c:pt idx="19" formatCode="m/d/yyyy">
                  <c:v>1899</c:v>
                </c:pt>
                <c:pt idx="20" formatCode="m/d/yyyy">
                  <c:v>1900</c:v>
                </c:pt>
                <c:pt idx="21" formatCode="m/d/yyyy">
                  <c:v>1901</c:v>
                </c:pt>
                <c:pt idx="22" formatCode="m/d/yyyy">
                  <c:v>1902</c:v>
                </c:pt>
                <c:pt idx="23" formatCode="m/d/yyyy">
                  <c:v>1903</c:v>
                </c:pt>
                <c:pt idx="24" formatCode="m/d/yyyy">
                  <c:v>1904</c:v>
                </c:pt>
                <c:pt idx="25" formatCode="m/d/yyyy">
                  <c:v>1905</c:v>
                </c:pt>
                <c:pt idx="26" formatCode="m/d/yyyy">
                  <c:v>1906</c:v>
                </c:pt>
                <c:pt idx="27" formatCode="m/d/yyyy">
                  <c:v>1907</c:v>
                </c:pt>
                <c:pt idx="28" formatCode="m/d/yyyy">
                  <c:v>1908</c:v>
                </c:pt>
                <c:pt idx="29" formatCode="m/d/yyyy">
                  <c:v>1909</c:v>
                </c:pt>
                <c:pt idx="30" formatCode="m/d/yyyy">
                  <c:v>1910</c:v>
                </c:pt>
                <c:pt idx="31" formatCode="m/d/yyyy">
                  <c:v>1911</c:v>
                </c:pt>
                <c:pt idx="32" formatCode="m/d/yyyy">
                  <c:v>1912</c:v>
                </c:pt>
                <c:pt idx="33" formatCode="m/d/yyyy">
                  <c:v>1913</c:v>
                </c:pt>
                <c:pt idx="34" formatCode="m/d/yyyy">
                  <c:v>1914</c:v>
                </c:pt>
                <c:pt idx="35" formatCode="m/d/yyyy">
                  <c:v>1915</c:v>
                </c:pt>
                <c:pt idx="36" formatCode="m/d/yyyy">
                  <c:v>1916</c:v>
                </c:pt>
                <c:pt idx="37" formatCode="m/d/yyyy">
                  <c:v>1917</c:v>
                </c:pt>
                <c:pt idx="38" formatCode="m/d/yyyy">
                  <c:v>1918</c:v>
                </c:pt>
                <c:pt idx="39" formatCode="m/d/yyyy">
                  <c:v>1919</c:v>
                </c:pt>
                <c:pt idx="40" formatCode="m/d/yyyy">
                  <c:v>1920</c:v>
                </c:pt>
                <c:pt idx="41" formatCode="m/d/yyyy">
                  <c:v>1921</c:v>
                </c:pt>
                <c:pt idx="42" formatCode="m/d/yyyy">
                  <c:v>1922</c:v>
                </c:pt>
                <c:pt idx="43" formatCode="m/d/yyyy">
                  <c:v>1923</c:v>
                </c:pt>
                <c:pt idx="44" formatCode="m/d/yyyy">
                  <c:v>1924</c:v>
                </c:pt>
                <c:pt idx="45" formatCode="m/d/yyyy">
                  <c:v>1925</c:v>
                </c:pt>
                <c:pt idx="46" formatCode="m/d/yyyy">
                  <c:v>1926</c:v>
                </c:pt>
                <c:pt idx="47" formatCode="m/d/yyyy">
                  <c:v>1927</c:v>
                </c:pt>
                <c:pt idx="48" formatCode="m/d/yyyy">
                  <c:v>1928</c:v>
                </c:pt>
                <c:pt idx="49" formatCode="m/d/yyyy">
                  <c:v>1929</c:v>
                </c:pt>
                <c:pt idx="50" formatCode="m/d/yyyy">
                  <c:v>1930</c:v>
                </c:pt>
                <c:pt idx="51" formatCode="m/d/yyyy">
                  <c:v>1931</c:v>
                </c:pt>
                <c:pt idx="52" formatCode="m/d/yyyy">
                  <c:v>1932</c:v>
                </c:pt>
                <c:pt idx="53" formatCode="m/d/yyyy">
                  <c:v>1933</c:v>
                </c:pt>
                <c:pt idx="54" formatCode="m/d/yyyy">
                  <c:v>1934</c:v>
                </c:pt>
                <c:pt idx="55" formatCode="m/d/yyyy">
                  <c:v>1935</c:v>
                </c:pt>
                <c:pt idx="56" formatCode="m/d/yyyy">
                  <c:v>1936</c:v>
                </c:pt>
                <c:pt idx="57" formatCode="m/d/yyyy">
                  <c:v>1937</c:v>
                </c:pt>
                <c:pt idx="58" formatCode="m/d/yyyy">
                  <c:v>1938</c:v>
                </c:pt>
                <c:pt idx="59" formatCode="m/d/yyyy">
                  <c:v>1939</c:v>
                </c:pt>
                <c:pt idx="60" formatCode="m/d/yyyy">
                  <c:v>1940</c:v>
                </c:pt>
                <c:pt idx="61" formatCode="m/d/yyyy">
                  <c:v>1941</c:v>
                </c:pt>
                <c:pt idx="62" formatCode="m/d/yyyy">
                  <c:v>1942</c:v>
                </c:pt>
                <c:pt idx="63" formatCode="m/d/yyyy">
                  <c:v>1943</c:v>
                </c:pt>
                <c:pt idx="64" formatCode="m/d/yyyy">
                  <c:v>1944</c:v>
                </c:pt>
                <c:pt idx="65" formatCode="m/d/yyyy">
                  <c:v>1945</c:v>
                </c:pt>
                <c:pt idx="66" formatCode="m/d/yyyy">
                  <c:v>1946</c:v>
                </c:pt>
                <c:pt idx="67" formatCode="m/d/yyyy">
                  <c:v>1947</c:v>
                </c:pt>
                <c:pt idx="68" formatCode="m/d/yyyy">
                  <c:v>1948</c:v>
                </c:pt>
                <c:pt idx="69" formatCode="m/d/yyyy">
                  <c:v>1949</c:v>
                </c:pt>
                <c:pt idx="70" formatCode="m/d/yyyy">
                  <c:v>1950</c:v>
                </c:pt>
                <c:pt idx="71" formatCode="m/d/yyyy">
                  <c:v>1951</c:v>
                </c:pt>
                <c:pt idx="72" formatCode="m/d/yyyy">
                  <c:v>1952</c:v>
                </c:pt>
                <c:pt idx="73" formatCode="m/d/yyyy">
                  <c:v>1953</c:v>
                </c:pt>
                <c:pt idx="74" formatCode="m/d/yyyy">
                  <c:v>1954</c:v>
                </c:pt>
                <c:pt idx="75" formatCode="m/d/yyyy">
                  <c:v>1955</c:v>
                </c:pt>
                <c:pt idx="76" formatCode="m/d/yyyy">
                  <c:v>1956</c:v>
                </c:pt>
                <c:pt idx="77" formatCode="m/d/yyyy">
                  <c:v>1957</c:v>
                </c:pt>
                <c:pt idx="78" formatCode="m/d/yyyy">
                  <c:v>1958</c:v>
                </c:pt>
                <c:pt idx="79" formatCode="m/d/yyyy">
                  <c:v>1959</c:v>
                </c:pt>
                <c:pt idx="80" formatCode="m/d/yyyy">
                  <c:v>1960</c:v>
                </c:pt>
                <c:pt idx="81" formatCode="m/d/yyyy">
                  <c:v>1961</c:v>
                </c:pt>
                <c:pt idx="82" formatCode="m/d/yyyy">
                  <c:v>1962</c:v>
                </c:pt>
                <c:pt idx="83" formatCode="m/d/yyyy">
                  <c:v>1963</c:v>
                </c:pt>
                <c:pt idx="84" formatCode="m/d/yyyy">
                  <c:v>1964</c:v>
                </c:pt>
                <c:pt idx="85" formatCode="m/d/yyyy">
                  <c:v>1965</c:v>
                </c:pt>
                <c:pt idx="86" formatCode="m/d/yyyy">
                  <c:v>1966</c:v>
                </c:pt>
                <c:pt idx="87" formatCode="m/d/yyyy">
                  <c:v>1967</c:v>
                </c:pt>
                <c:pt idx="88" formatCode="m/d/yyyy">
                  <c:v>1968</c:v>
                </c:pt>
                <c:pt idx="89" formatCode="m/d/yyyy">
                  <c:v>1969</c:v>
                </c:pt>
                <c:pt idx="90" formatCode="m/d/yyyy">
                  <c:v>1970</c:v>
                </c:pt>
                <c:pt idx="91" formatCode="m/d/yyyy">
                  <c:v>1971</c:v>
                </c:pt>
                <c:pt idx="92" formatCode="m/d/yyyy">
                  <c:v>1972</c:v>
                </c:pt>
                <c:pt idx="93" formatCode="m/d/yyyy">
                  <c:v>1973</c:v>
                </c:pt>
                <c:pt idx="94" formatCode="m/d/yyyy">
                  <c:v>1974</c:v>
                </c:pt>
                <c:pt idx="95" formatCode="m/d/yyyy">
                  <c:v>1975</c:v>
                </c:pt>
                <c:pt idx="96" formatCode="m/d/yyyy">
                  <c:v>1976</c:v>
                </c:pt>
                <c:pt idx="97" formatCode="m/d/yyyy">
                  <c:v>1977</c:v>
                </c:pt>
                <c:pt idx="98" formatCode="m/d/yyyy">
                  <c:v>1978</c:v>
                </c:pt>
                <c:pt idx="99" formatCode="m/d/yyyy">
                  <c:v>1979</c:v>
                </c:pt>
                <c:pt idx="100" formatCode="m/d/yyyy">
                  <c:v>1980</c:v>
                </c:pt>
                <c:pt idx="101" formatCode="m/d/yyyy">
                  <c:v>1981</c:v>
                </c:pt>
                <c:pt idx="102" formatCode="m/d/yyyy">
                  <c:v>1982</c:v>
                </c:pt>
                <c:pt idx="103" formatCode="m/d/yyyy">
                  <c:v>1983</c:v>
                </c:pt>
                <c:pt idx="104" formatCode="m/d/yyyy">
                  <c:v>1984</c:v>
                </c:pt>
                <c:pt idx="105" formatCode="m/d/yyyy">
                  <c:v>1985</c:v>
                </c:pt>
                <c:pt idx="106" formatCode="m/d/yyyy">
                  <c:v>1986</c:v>
                </c:pt>
                <c:pt idx="107" formatCode="m/d/yyyy">
                  <c:v>1987</c:v>
                </c:pt>
                <c:pt idx="108" formatCode="m/d/yyyy">
                  <c:v>1988</c:v>
                </c:pt>
                <c:pt idx="109" formatCode="m/d/yyyy">
                  <c:v>1989</c:v>
                </c:pt>
                <c:pt idx="110" formatCode="m/d/yyyy">
                  <c:v>1990</c:v>
                </c:pt>
                <c:pt idx="111" formatCode="m/d/yyyy">
                  <c:v>1991</c:v>
                </c:pt>
                <c:pt idx="112" formatCode="m/d/yyyy">
                  <c:v>1992</c:v>
                </c:pt>
                <c:pt idx="113" formatCode="m/d/yyyy">
                  <c:v>1993</c:v>
                </c:pt>
                <c:pt idx="114" formatCode="m/d/yyyy">
                  <c:v>1994</c:v>
                </c:pt>
                <c:pt idx="115" formatCode="m/d/yyyy">
                  <c:v>1995</c:v>
                </c:pt>
                <c:pt idx="116" formatCode="m/d/yyyy">
                  <c:v>1996</c:v>
                </c:pt>
                <c:pt idx="117" formatCode="m/d/yyyy">
                  <c:v>1997</c:v>
                </c:pt>
                <c:pt idx="118" formatCode="m/d/yyyy">
                  <c:v>1998</c:v>
                </c:pt>
                <c:pt idx="119" formatCode="m/d/yyyy">
                  <c:v>1999</c:v>
                </c:pt>
                <c:pt idx="120" formatCode="m/d/yyyy">
                  <c:v>2000</c:v>
                </c:pt>
                <c:pt idx="121" formatCode="m/d/yyyy">
                  <c:v>2001</c:v>
                </c:pt>
                <c:pt idx="122" formatCode="m/d/yyyy">
                  <c:v>2002</c:v>
                </c:pt>
                <c:pt idx="123" formatCode="m/d/yyyy">
                  <c:v>2003</c:v>
                </c:pt>
                <c:pt idx="124" formatCode="m/d/yyyy">
                  <c:v>2004</c:v>
                </c:pt>
                <c:pt idx="125" formatCode="m/d/yyyy">
                  <c:v>2005</c:v>
                </c:pt>
                <c:pt idx="126" formatCode="m/d/yyyy">
                  <c:v>2006</c:v>
                </c:pt>
                <c:pt idx="127" formatCode="m/d/yyyy">
                  <c:v>2007</c:v>
                </c:pt>
                <c:pt idx="128" formatCode="m/d/yyyy">
                  <c:v>2008</c:v>
                </c:pt>
                <c:pt idx="129" formatCode="m/d/yyyy">
                  <c:v>2009</c:v>
                </c:pt>
                <c:pt idx="130" formatCode="m/d/yyyy">
                  <c:v>2010</c:v>
                </c:pt>
                <c:pt idx="131" formatCode="m/d/yyyy">
                  <c:v>2011</c:v>
                </c:pt>
                <c:pt idx="132" formatCode="m/d/yyyy">
                  <c:v>2012</c:v>
                </c:pt>
                <c:pt idx="133" formatCode="m/d/yyyy">
                  <c:v>2013</c:v>
                </c:pt>
                <c:pt idx="134" formatCode="m/d/yyyy">
                  <c:v>2014</c:v>
                </c:pt>
                <c:pt idx="135" formatCode="m/d/yyyy">
                  <c:v>2015</c:v>
                </c:pt>
                <c:pt idx="136" formatCode="m/d/yyyy">
                  <c:v>2016</c:v>
                </c:pt>
              </c:numCache>
            </c:numRef>
          </c:cat>
          <c:val>
            <c:numRef>
              <c:f>Sheet1!$G$2:$G$138</c:f>
              <c:numCache>
                <c:formatCode>#,##0_);\(#,##0\)</c:formatCode>
                <c:ptCount val="137"/>
                <c:pt idx="0">
                  <c:v>3495.1000000000004</c:v>
                </c:pt>
                <c:pt idx="1">
                  <c:v>3234.7000000000003</c:v>
                </c:pt>
                <c:pt idx="2">
                  <c:v>3115.0000000000005</c:v>
                </c:pt>
                <c:pt idx="3">
                  <c:v>2877.7000000000003</c:v>
                </c:pt>
                <c:pt idx="4">
                  <c:v>2710.4</c:v>
                </c:pt>
                <c:pt idx="5">
                  <c:v>3217.9</c:v>
                </c:pt>
                <c:pt idx="6">
                  <c:v>3847.2000000000003</c:v>
                </c:pt>
                <c:pt idx="7">
                  <c:v>3557.4000000000005</c:v>
                </c:pt>
                <c:pt idx="8">
                  <c:v>3605.7000000000003</c:v>
                </c:pt>
                <c:pt idx="9">
                  <c:v>3426.5000000000005</c:v>
                </c:pt>
                <c:pt idx="10">
                  <c:v>4184.6000000000004</c:v>
                </c:pt>
                <c:pt idx="11">
                  <c:v>3815.0000000000005</c:v>
                </c:pt>
                <c:pt idx="12">
                  <c:v>4014.5000000000005</c:v>
                </c:pt>
                <c:pt idx="13">
                  <c:v>4127.2000000000007</c:v>
                </c:pt>
                <c:pt idx="14">
                  <c:v>4698.4000000000005</c:v>
                </c:pt>
                <c:pt idx="15">
                  <c:v>4435.2000000000007</c:v>
                </c:pt>
                <c:pt idx="16">
                  <c:v>4065.6000000000004</c:v>
                </c:pt>
                <c:pt idx="17">
                  <c:v>4674.6000000000004</c:v>
                </c:pt>
                <c:pt idx="18">
                  <c:v>5733.0000000000009</c:v>
                </c:pt>
                <c:pt idx="19">
                  <c:v>6585.6</c:v>
                </c:pt>
                <c:pt idx="20">
                  <c:v>5424.3</c:v>
                </c:pt>
                <c:pt idx="21">
                  <c:v>3822.0000000000005</c:v>
                </c:pt>
                <c:pt idx="22">
                  <c:v>3939.6000000000004</c:v>
                </c:pt>
                <c:pt idx="23">
                  <c:v>3234.0000000000005</c:v>
                </c:pt>
                <c:pt idx="24">
                  <c:v>3322.2000000000003</c:v>
                </c:pt>
                <c:pt idx="25">
                  <c:v>3136.7000000000003</c:v>
                </c:pt>
                <c:pt idx="26">
                  <c:v>3507.7000000000003</c:v>
                </c:pt>
                <c:pt idx="27">
                  <c:v>3384.5000000000005</c:v>
                </c:pt>
                <c:pt idx="28">
                  <c:v>3371.2000000000003</c:v>
                </c:pt>
                <c:pt idx="29">
                  <c:v>3603.6000000000004</c:v>
                </c:pt>
                <c:pt idx="30">
                  <c:v>3166.8</c:v>
                </c:pt>
                <c:pt idx="31">
                  <c:v>3043.6000000000004</c:v>
                </c:pt>
                <c:pt idx="32">
                  <c:v>3194.1000000000004</c:v>
                </c:pt>
                <c:pt idx="33">
                  <c:v>3603.6000000000004</c:v>
                </c:pt>
                <c:pt idx="34">
                  <c:v>3194.1000000000004</c:v>
                </c:pt>
                <c:pt idx="35">
                  <c:v>2694.3</c:v>
                </c:pt>
                <c:pt idx="36">
                  <c:v>2975.7</c:v>
                </c:pt>
                <c:pt idx="37">
                  <c:v>3616.9000000000005</c:v>
                </c:pt>
                <c:pt idx="38">
                  <c:v>3985.8</c:v>
                </c:pt>
                <c:pt idx="39">
                  <c:v>5924.1</c:v>
                </c:pt>
                <c:pt idx="40">
                  <c:v>3467.1000000000004</c:v>
                </c:pt>
                <c:pt idx="41">
                  <c:v>4476.5</c:v>
                </c:pt>
                <c:pt idx="42">
                  <c:v>3917.2000000000003</c:v>
                </c:pt>
                <c:pt idx="43">
                  <c:v>3507.7000000000003</c:v>
                </c:pt>
                <c:pt idx="44">
                  <c:v>3166.8</c:v>
                </c:pt>
                <c:pt idx="45">
                  <c:v>3139.5000000000005</c:v>
                </c:pt>
                <c:pt idx="46">
                  <c:v>3603.6000000000004</c:v>
                </c:pt>
                <c:pt idx="47">
                  <c:v>3740.8</c:v>
                </c:pt>
                <c:pt idx="48">
                  <c:v>3698.8</c:v>
                </c:pt>
                <c:pt idx="49">
                  <c:v>3659.6000000000004</c:v>
                </c:pt>
                <c:pt idx="50">
                  <c:v>3658.2000000000003</c:v>
                </c:pt>
                <c:pt idx="51">
                  <c:v>3659.6000000000004</c:v>
                </c:pt>
                <c:pt idx="52">
                  <c:v>3794.7000000000003</c:v>
                </c:pt>
                <c:pt idx="53">
                  <c:v>3931.2000000000003</c:v>
                </c:pt>
                <c:pt idx="54">
                  <c:v>4106.2000000000007</c:v>
                </c:pt>
                <c:pt idx="55">
                  <c:v>4204.2000000000007</c:v>
                </c:pt>
                <c:pt idx="56">
                  <c:v>4071.9000000000005</c:v>
                </c:pt>
                <c:pt idx="57">
                  <c:v>4615.1000000000004</c:v>
                </c:pt>
                <c:pt idx="58">
                  <c:v>4533.9000000000005</c:v>
                </c:pt>
                <c:pt idx="59">
                  <c:v>5037.9000000000005</c:v>
                </c:pt>
                <c:pt idx="60">
                  <c:v>6622.0000000000009</c:v>
                </c:pt>
                <c:pt idx="61">
                  <c:v>6232.8</c:v>
                </c:pt>
                <c:pt idx="62">
                  <c:v>5111.4000000000005</c:v>
                </c:pt>
                <c:pt idx="63">
                  <c:v>5035.1000000000004</c:v>
                </c:pt>
                <c:pt idx="64">
                  <c:v>4488.4000000000005</c:v>
                </c:pt>
                <c:pt idx="65">
                  <c:v>4036.9000000000005</c:v>
                </c:pt>
                <c:pt idx="66">
                  <c:v>3696.0000000000005</c:v>
                </c:pt>
                <c:pt idx="67">
                  <c:v>4207</c:v>
                </c:pt>
                <c:pt idx="68">
                  <c:v>4592</c:v>
                </c:pt>
                <c:pt idx="69">
                  <c:v>4123</c:v>
                </c:pt>
                <c:pt idx="70">
                  <c:v>4323.2000000000007</c:v>
                </c:pt>
                <c:pt idx="71">
                  <c:v>4384.8</c:v>
                </c:pt>
                <c:pt idx="72">
                  <c:v>6404.3</c:v>
                </c:pt>
                <c:pt idx="73">
                  <c:v>4509</c:v>
                </c:pt>
                <c:pt idx="74">
                  <c:v>4432</c:v>
                </c:pt>
                <c:pt idx="75">
                  <c:v>4459</c:v>
                </c:pt>
                <c:pt idx="76">
                  <c:v>4425</c:v>
                </c:pt>
                <c:pt idx="77">
                  <c:v>4465</c:v>
                </c:pt>
                <c:pt idx="78">
                  <c:v>4033</c:v>
                </c:pt>
                <c:pt idx="79">
                  <c:v>3752</c:v>
                </c:pt>
                <c:pt idx="80">
                  <c:v>3625</c:v>
                </c:pt>
                <c:pt idx="81">
                  <c:v>3411</c:v>
                </c:pt>
                <c:pt idx="82">
                  <c:v>3257</c:v>
                </c:pt>
                <c:pt idx="83">
                  <c:v>1560</c:v>
                </c:pt>
                <c:pt idx="84">
                  <c:v>1321</c:v>
                </c:pt>
                <c:pt idx="85">
                  <c:v>1108</c:v>
                </c:pt>
                <c:pt idx="86">
                  <c:v>931</c:v>
                </c:pt>
                <c:pt idx="87">
                  <c:v>788</c:v>
                </c:pt>
                <c:pt idx="88">
                  <c:v>879</c:v>
                </c:pt>
                <c:pt idx="89">
                  <c:v>815</c:v>
                </c:pt>
                <c:pt idx="90">
                  <c:v>661</c:v>
                </c:pt>
                <c:pt idx="91">
                  <c:v>617</c:v>
                </c:pt>
                <c:pt idx="92">
                  <c:v>533</c:v>
                </c:pt>
                <c:pt idx="93">
                  <c:v>481</c:v>
                </c:pt>
                <c:pt idx="94">
                  <c:v>474</c:v>
                </c:pt>
                <c:pt idx="95">
                  <c:v>347</c:v>
                </c:pt>
                <c:pt idx="96">
                  <c:v>310</c:v>
                </c:pt>
                <c:pt idx="97">
                  <c:v>281</c:v>
                </c:pt>
                <c:pt idx="98">
                  <c:v>216</c:v>
                </c:pt>
                <c:pt idx="99">
                  <c:v>200</c:v>
                </c:pt>
                <c:pt idx="100">
                  <c:v>198</c:v>
                </c:pt>
                <c:pt idx="101">
                  <c:v>181</c:v>
                </c:pt>
                <c:pt idx="102">
                  <c:v>167</c:v>
                </c:pt>
                <c:pt idx="103">
                  <c:v>153</c:v>
                </c:pt>
                <c:pt idx="104">
                  <c:v>154</c:v>
                </c:pt>
                <c:pt idx="105">
                  <c:v>139</c:v>
                </c:pt>
                <c:pt idx="106">
                  <c:v>133</c:v>
                </c:pt>
                <c:pt idx="107">
                  <c:v>122</c:v>
                </c:pt>
                <c:pt idx="108">
                  <c:v>114</c:v>
                </c:pt>
                <c:pt idx="109">
                  <c:v>110</c:v>
                </c:pt>
                <c:pt idx="110">
                  <c:v>106</c:v>
                </c:pt>
                <c:pt idx="111">
                  <c:v>102</c:v>
                </c:pt>
                <c:pt idx="112" formatCode="#,##0_);[Red]\(#,##0\)">
                  <c:v>97</c:v>
                </c:pt>
                <c:pt idx="113" formatCode="#,##0_);[Red]\(#,##0\)">
                  <c:v>92</c:v>
                </c:pt>
                <c:pt idx="114" formatCode="#,##0_);[Red]\(#,##0\)">
                  <c:v>88</c:v>
                </c:pt>
                <c:pt idx="115" formatCode="#,##0_);[Red]\(#,##0\)">
                  <c:v>76</c:v>
                </c:pt>
                <c:pt idx="116" formatCode="#,##0_);[Red]\(#,##0\)">
                  <c:v>66</c:v>
                </c:pt>
                <c:pt idx="117" formatCode="#,##0_);[Red]\(#,##0\)">
                  <c:v>57</c:v>
                </c:pt>
                <c:pt idx="118" formatCode="#,##0_);[Red]\(#,##0\)">
                  <c:v>54</c:v>
                </c:pt>
                <c:pt idx="119" formatCode="#,##0_);[Red]\(#,##0\)">
                  <c:v>62</c:v>
                </c:pt>
                <c:pt idx="120" formatCode="#,##0_);[Red]\(#,##0\)">
                  <c:v>48</c:v>
                </c:pt>
                <c:pt idx="121" formatCode="#,##0_);[Red]\(#,##0\)">
                  <c:v>45</c:v>
                </c:pt>
                <c:pt idx="122" formatCode="#,##0_);[Red]\(#,##0\)">
                  <c:v>42</c:v>
                </c:pt>
                <c:pt idx="123" formatCode="#,##0_);[Red]\(#,##0\)">
                  <c:v>35</c:v>
                </c:pt>
                <c:pt idx="124" formatCode="#,##0_);[Red]\(#,##0\)">
                  <c:v>29</c:v>
                </c:pt>
                <c:pt idx="125" formatCode="#,##0_);[Red]\(#,##0\)">
                  <c:v>24</c:v>
                </c:pt>
                <c:pt idx="126" formatCode="#,##0_);[Red]\(#,##0\)">
                  <c:v>24</c:v>
                </c:pt>
                <c:pt idx="127" formatCode="#,##0_);[Red]\(#,##0\)">
                  <c:v>23</c:v>
                </c:pt>
                <c:pt idx="128" formatCode="#,##0_);[Red]\(#,##0\)">
                  <c:v>23</c:v>
                </c:pt>
                <c:pt idx="129" formatCode="#,##0_);[Red]\(#,##0\)">
                  <c:v>21</c:v>
                </c:pt>
                <c:pt idx="130" formatCode="#,##0_);[Red]\(#,##0\)">
                  <c:v>24</c:v>
                </c:pt>
                <c:pt idx="131" formatCode="#,##0_);[Red]\(#,##0\)">
                  <c:v>23</c:v>
                </c:pt>
                <c:pt idx="132" formatCode="#,##0_);[Red]\(#,##0\)">
                  <c:v>17</c:v>
                </c:pt>
                <c:pt idx="133" formatCode="#,##0_);[Red]\(#,##0\)">
                  <c:v>23</c:v>
                </c:pt>
                <c:pt idx="134" formatCode="#,##0_);[Red]\(#,##0\)">
                  <c:v>23</c:v>
                </c:pt>
                <c:pt idx="135" formatCode="#,##0_);[Red]\(#,##0\)">
                  <c:v>20</c:v>
                </c:pt>
                <c:pt idx="136" formatCode="#,##0_);[Red]\(#,##0\)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4CF-4B80-81CB-ECEC74207AA6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再エネ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 w="25400">
              <a:noFill/>
            </a:ln>
            <a:effectLst/>
          </c:spPr>
          <c:cat>
            <c:numRef>
              <c:f>Sheet1!$A$2:$A$138</c:f>
              <c:numCache>
                <c:formatCode>General</c:formatCode>
                <c:ptCount val="137"/>
                <c:pt idx="0">
                  <c:v>1880</c:v>
                </c:pt>
                <c:pt idx="1">
                  <c:v>1881</c:v>
                </c:pt>
                <c:pt idx="2">
                  <c:v>1882</c:v>
                </c:pt>
                <c:pt idx="3" formatCode="m/d/yyyy">
                  <c:v>1883</c:v>
                </c:pt>
                <c:pt idx="4" formatCode="m/d/yyyy">
                  <c:v>1884</c:v>
                </c:pt>
                <c:pt idx="5" formatCode="m/d/yyyy">
                  <c:v>1885</c:v>
                </c:pt>
                <c:pt idx="6" formatCode="m/d/yyyy">
                  <c:v>1886</c:v>
                </c:pt>
                <c:pt idx="7" formatCode="m/d/yyyy">
                  <c:v>1887</c:v>
                </c:pt>
                <c:pt idx="8" formatCode="m/d/yyyy">
                  <c:v>1888</c:v>
                </c:pt>
                <c:pt idx="9" formatCode="m/d/yyyy">
                  <c:v>1889</c:v>
                </c:pt>
                <c:pt idx="10" formatCode="m/d/yyyy">
                  <c:v>1890</c:v>
                </c:pt>
                <c:pt idx="11" formatCode="m/d/yyyy">
                  <c:v>1891</c:v>
                </c:pt>
                <c:pt idx="12" formatCode="m/d/yyyy">
                  <c:v>1892</c:v>
                </c:pt>
                <c:pt idx="13" formatCode="m/d/yyyy">
                  <c:v>1893</c:v>
                </c:pt>
                <c:pt idx="14" formatCode="m/d/yyyy">
                  <c:v>1894</c:v>
                </c:pt>
                <c:pt idx="15" formatCode="m/d/yyyy">
                  <c:v>1895</c:v>
                </c:pt>
                <c:pt idx="16" formatCode="m/d/yyyy">
                  <c:v>1896</c:v>
                </c:pt>
                <c:pt idx="17" formatCode="m/d/yyyy">
                  <c:v>1897</c:v>
                </c:pt>
                <c:pt idx="18" formatCode="m/d/yyyy">
                  <c:v>1898</c:v>
                </c:pt>
                <c:pt idx="19" formatCode="m/d/yyyy">
                  <c:v>1899</c:v>
                </c:pt>
                <c:pt idx="20" formatCode="m/d/yyyy">
                  <c:v>1900</c:v>
                </c:pt>
                <c:pt idx="21" formatCode="m/d/yyyy">
                  <c:v>1901</c:v>
                </c:pt>
                <c:pt idx="22" formatCode="m/d/yyyy">
                  <c:v>1902</c:v>
                </c:pt>
                <c:pt idx="23" formatCode="m/d/yyyy">
                  <c:v>1903</c:v>
                </c:pt>
                <c:pt idx="24" formatCode="m/d/yyyy">
                  <c:v>1904</c:v>
                </c:pt>
                <c:pt idx="25" formatCode="m/d/yyyy">
                  <c:v>1905</c:v>
                </c:pt>
                <c:pt idx="26" formatCode="m/d/yyyy">
                  <c:v>1906</c:v>
                </c:pt>
                <c:pt idx="27" formatCode="m/d/yyyy">
                  <c:v>1907</c:v>
                </c:pt>
                <c:pt idx="28" formatCode="m/d/yyyy">
                  <c:v>1908</c:v>
                </c:pt>
                <c:pt idx="29" formatCode="m/d/yyyy">
                  <c:v>1909</c:v>
                </c:pt>
                <c:pt idx="30" formatCode="m/d/yyyy">
                  <c:v>1910</c:v>
                </c:pt>
                <c:pt idx="31" formatCode="m/d/yyyy">
                  <c:v>1911</c:v>
                </c:pt>
                <c:pt idx="32" formatCode="m/d/yyyy">
                  <c:v>1912</c:v>
                </c:pt>
                <c:pt idx="33" formatCode="m/d/yyyy">
                  <c:v>1913</c:v>
                </c:pt>
                <c:pt idx="34" formatCode="m/d/yyyy">
                  <c:v>1914</c:v>
                </c:pt>
                <c:pt idx="35" formatCode="m/d/yyyy">
                  <c:v>1915</c:v>
                </c:pt>
                <c:pt idx="36" formatCode="m/d/yyyy">
                  <c:v>1916</c:v>
                </c:pt>
                <c:pt idx="37" formatCode="m/d/yyyy">
                  <c:v>1917</c:v>
                </c:pt>
                <c:pt idx="38" formatCode="m/d/yyyy">
                  <c:v>1918</c:v>
                </c:pt>
                <c:pt idx="39" formatCode="m/d/yyyy">
                  <c:v>1919</c:v>
                </c:pt>
                <c:pt idx="40" formatCode="m/d/yyyy">
                  <c:v>1920</c:v>
                </c:pt>
                <c:pt idx="41" formatCode="m/d/yyyy">
                  <c:v>1921</c:v>
                </c:pt>
                <c:pt idx="42" formatCode="m/d/yyyy">
                  <c:v>1922</c:v>
                </c:pt>
                <c:pt idx="43" formatCode="m/d/yyyy">
                  <c:v>1923</c:v>
                </c:pt>
                <c:pt idx="44" formatCode="m/d/yyyy">
                  <c:v>1924</c:v>
                </c:pt>
                <c:pt idx="45" formatCode="m/d/yyyy">
                  <c:v>1925</c:v>
                </c:pt>
                <c:pt idx="46" formatCode="m/d/yyyy">
                  <c:v>1926</c:v>
                </c:pt>
                <c:pt idx="47" formatCode="m/d/yyyy">
                  <c:v>1927</c:v>
                </c:pt>
                <c:pt idx="48" formatCode="m/d/yyyy">
                  <c:v>1928</c:v>
                </c:pt>
                <c:pt idx="49" formatCode="m/d/yyyy">
                  <c:v>1929</c:v>
                </c:pt>
                <c:pt idx="50" formatCode="m/d/yyyy">
                  <c:v>1930</c:v>
                </c:pt>
                <c:pt idx="51" formatCode="m/d/yyyy">
                  <c:v>1931</c:v>
                </c:pt>
                <c:pt idx="52" formatCode="m/d/yyyy">
                  <c:v>1932</c:v>
                </c:pt>
                <c:pt idx="53" formatCode="m/d/yyyy">
                  <c:v>1933</c:v>
                </c:pt>
                <c:pt idx="54" formatCode="m/d/yyyy">
                  <c:v>1934</c:v>
                </c:pt>
                <c:pt idx="55" formatCode="m/d/yyyy">
                  <c:v>1935</c:v>
                </c:pt>
                <c:pt idx="56" formatCode="m/d/yyyy">
                  <c:v>1936</c:v>
                </c:pt>
                <c:pt idx="57" formatCode="m/d/yyyy">
                  <c:v>1937</c:v>
                </c:pt>
                <c:pt idx="58" formatCode="m/d/yyyy">
                  <c:v>1938</c:v>
                </c:pt>
                <c:pt idx="59" formatCode="m/d/yyyy">
                  <c:v>1939</c:v>
                </c:pt>
                <c:pt idx="60" formatCode="m/d/yyyy">
                  <c:v>1940</c:v>
                </c:pt>
                <c:pt idx="61" formatCode="m/d/yyyy">
                  <c:v>1941</c:v>
                </c:pt>
                <c:pt idx="62" formatCode="m/d/yyyy">
                  <c:v>1942</c:v>
                </c:pt>
                <c:pt idx="63" formatCode="m/d/yyyy">
                  <c:v>1943</c:v>
                </c:pt>
                <c:pt idx="64" formatCode="m/d/yyyy">
                  <c:v>1944</c:v>
                </c:pt>
                <c:pt idx="65" formatCode="m/d/yyyy">
                  <c:v>1945</c:v>
                </c:pt>
                <c:pt idx="66" formatCode="m/d/yyyy">
                  <c:v>1946</c:v>
                </c:pt>
                <c:pt idx="67" formatCode="m/d/yyyy">
                  <c:v>1947</c:v>
                </c:pt>
                <c:pt idx="68" formatCode="m/d/yyyy">
                  <c:v>1948</c:v>
                </c:pt>
                <c:pt idx="69" formatCode="m/d/yyyy">
                  <c:v>1949</c:v>
                </c:pt>
                <c:pt idx="70" formatCode="m/d/yyyy">
                  <c:v>1950</c:v>
                </c:pt>
                <c:pt idx="71" formatCode="m/d/yyyy">
                  <c:v>1951</c:v>
                </c:pt>
                <c:pt idx="72" formatCode="m/d/yyyy">
                  <c:v>1952</c:v>
                </c:pt>
                <c:pt idx="73" formatCode="m/d/yyyy">
                  <c:v>1953</c:v>
                </c:pt>
                <c:pt idx="74" formatCode="m/d/yyyy">
                  <c:v>1954</c:v>
                </c:pt>
                <c:pt idx="75" formatCode="m/d/yyyy">
                  <c:v>1955</c:v>
                </c:pt>
                <c:pt idx="76" formatCode="m/d/yyyy">
                  <c:v>1956</c:v>
                </c:pt>
                <c:pt idx="77" formatCode="m/d/yyyy">
                  <c:v>1957</c:v>
                </c:pt>
                <c:pt idx="78" formatCode="m/d/yyyy">
                  <c:v>1958</c:v>
                </c:pt>
                <c:pt idx="79" formatCode="m/d/yyyy">
                  <c:v>1959</c:v>
                </c:pt>
                <c:pt idx="80" formatCode="m/d/yyyy">
                  <c:v>1960</c:v>
                </c:pt>
                <c:pt idx="81" formatCode="m/d/yyyy">
                  <c:v>1961</c:v>
                </c:pt>
                <c:pt idx="82" formatCode="m/d/yyyy">
                  <c:v>1962</c:v>
                </c:pt>
                <c:pt idx="83" formatCode="m/d/yyyy">
                  <c:v>1963</c:v>
                </c:pt>
                <c:pt idx="84" formatCode="m/d/yyyy">
                  <c:v>1964</c:v>
                </c:pt>
                <c:pt idx="85" formatCode="m/d/yyyy">
                  <c:v>1965</c:v>
                </c:pt>
                <c:pt idx="86" formatCode="m/d/yyyy">
                  <c:v>1966</c:v>
                </c:pt>
                <c:pt idx="87" formatCode="m/d/yyyy">
                  <c:v>1967</c:v>
                </c:pt>
                <c:pt idx="88" formatCode="m/d/yyyy">
                  <c:v>1968</c:v>
                </c:pt>
                <c:pt idx="89" formatCode="m/d/yyyy">
                  <c:v>1969</c:v>
                </c:pt>
                <c:pt idx="90" formatCode="m/d/yyyy">
                  <c:v>1970</c:v>
                </c:pt>
                <c:pt idx="91" formatCode="m/d/yyyy">
                  <c:v>1971</c:v>
                </c:pt>
                <c:pt idx="92" formatCode="m/d/yyyy">
                  <c:v>1972</c:v>
                </c:pt>
                <c:pt idx="93" formatCode="m/d/yyyy">
                  <c:v>1973</c:v>
                </c:pt>
                <c:pt idx="94" formatCode="m/d/yyyy">
                  <c:v>1974</c:v>
                </c:pt>
                <c:pt idx="95" formatCode="m/d/yyyy">
                  <c:v>1975</c:v>
                </c:pt>
                <c:pt idx="96" formatCode="m/d/yyyy">
                  <c:v>1976</c:v>
                </c:pt>
                <c:pt idx="97" formatCode="m/d/yyyy">
                  <c:v>1977</c:v>
                </c:pt>
                <c:pt idx="98" formatCode="m/d/yyyy">
                  <c:v>1978</c:v>
                </c:pt>
                <c:pt idx="99" formatCode="m/d/yyyy">
                  <c:v>1979</c:v>
                </c:pt>
                <c:pt idx="100" formatCode="m/d/yyyy">
                  <c:v>1980</c:v>
                </c:pt>
                <c:pt idx="101" formatCode="m/d/yyyy">
                  <c:v>1981</c:v>
                </c:pt>
                <c:pt idx="102" formatCode="m/d/yyyy">
                  <c:v>1982</c:v>
                </c:pt>
                <c:pt idx="103" formatCode="m/d/yyyy">
                  <c:v>1983</c:v>
                </c:pt>
                <c:pt idx="104" formatCode="m/d/yyyy">
                  <c:v>1984</c:v>
                </c:pt>
                <c:pt idx="105" formatCode="m/d/yyyy">
                  <c:v>1985</c:v>
                </c:pt>
                <c:pt idx="106" formatCode="m/d/yyyy">
                  <c:v>1986</c:v>
                </c:pt>
                <c:pt idx="107" formatCode="m/d/yyyy">
                  <c:v>1987</c:v>
                </c:pt>
                <c:pt idx="108" formatCode="m/d/yyyy">
                  <c:v>1988</c:v>
                </c:pt>
                <c:pt idx="109" formatCode="m/d/yyyy">
                  <c:v>1989</c:v>
                </c:pt>
                <c:pt idx="110" formatCode="m/d/yyyy">
                  <c:v>1990</c:v>
                </c:pt>
                <c:pt idx="111" formatCode="m/d/yyyy">
                  <c:v>1991</c:v>
                </c:pt>
                <c:pt idx="112" formatCode="m/d/yyyy">
                  <c:v>1992</c:v>
                </c:pt>
                <c:pt idx="113" formatCode="m/d/yyyy">
                  <c:v>1993</c:v>
                </c:pt>
                <c:pt idx="114" formatCode="m/d/yyyy">
                  <c:v>1994</c:v>
                </c:pt>
                <c:pt idx="115" formatCode="m/d/yyyy">
                  <c:v>1995</c:v>
                </c:pt>
                <c:pt idx="116" formatCode="m/d/yyyy">
                  <c:v>1996</c:v>
                </c:pt>
                <c:pt idx="117" formatCode="m/d/yyyy">
                  <c:v>1997</c:v>
                </c:pt>
                <c:pt idx="118" formatCode="m/d/yyyy">
                  <c:v>1998</c:v>
                </c:pt>
                <c:pt idx="119" formatCode="m/d/yyyy">
                  <c:v>1999</c:v>
                </c:pt>
                <c:pt idx="120" formatCode="m/d/yyyy">
                  <c:v>2000</c:v>
                </c:pt>
                <c:pt idx="121" formatCode="m/d/yyyy">
                  <c:v>2001</c:v>
                </c:pt>
                <c:pt idx="122" formatCode="m/d/yyyy">
                  <c:v>2002</c:v>
                </c:pt>
                <c:pt idx="123" formatCode="m/d/yyyy">
                  <c:v>2003</c:v>
                </c:pt>
                <c:pt idx="124" formatCode="m/d/yyyy">
                  <c:v>2004</c:v>
                </c:pt>
                <c:pt idx="125" formatCode="m/d/yyyy">
                  <c:v>2005</c:v>
                </c:pt>
                <c:pt idx="126" formatCode="m/d/yyyy">
                  <c:v>2006</c:v>
                </c:pt>
                <c:pt idx="127" formatCode="m/d/yyyy">
                  <c:v>2007</c:v>
                </c:pt>
                <c:pt idx="128" formatCode="m/d/yyyy">
                  <c:v>2008</c:v>
                </c:pt>
                <c:pt idx="129" formatCode="m/d/yyyy">
                  <c:v>2009</c:v>
                </c:pt>
                <c:pt idx="130" formatCode="m/d/yyyy">
                  <c:v>2010</c:v>
                </c:pt>
                <c:pt idx="131" formatCode="m/d/yyyy">
                  <c:v>2011</c:v>
                </c:pt>
                <c:pt idx="132" formatCode="m/d/yyyy">
                  <c:v>2012</c:v>
                </c:pt>
                <c:pt idx="133" formatCode="m/d/yyyy">
                  <c:v>2013</c:v>
                </c:pt>
                <c:pt idx="134" formatCode="m/d/yyyy">
                  <c:v>2014</c:v>
                </c:pt>
                <c:pt idx="135" formatCode="m/d/yyyy">
                  <c:v>2015</c:v>
                </c:pt>
                <c:pt idx="136" formatCode="m/d/yyyy">
                  <c:v>2016</c:v>
                </c:pt>
              </c:numCache>
            </c:numRef>
          </c:cat>
          <c:val>
            <c:numRef>
              <c:f>Sheet1!$H$2:$H$138</c:f>
              <c:numCache>
                <c:formatCode>0</c:formatCode>
                <c:ptCount val="13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 formatCode="#,##0_);\(#,##0\)">
                  <c:v>325</c:v>
                </c:pt>
                <c:pt idx="74" formatCode="#,##0_);\(#,##0\)">
                  <c:v>359</c:v>
                </c:pt>
                <c:pt idx="75" formatCode="#,##0_);\(#,##0\)">
                  <c:v>406</c:v>
                </c:pt>
                <c:pt idx="76" formatCode="#,##0_);\(#,##0\)">
                  <c:v>464</c:v>
                </c:pt>
                <c:pt idx="77" formatCode="#,##0_);\(#,##0\)">
                  <c:v>587</c:v>
                </c:pt>
                <c:pt idx="78" formatCode="#,##0_);\(#,##0\)">
                  <c:v>586</c:v>
                </c:pt>
                <c:pt idx="79" formatCode="#,##0_);\(#,##0\)">
                  <c:v>791</c:v>
                </c:pt>
                <c:pt idx="80" formatCode="#,##0_);\(#,##0\)">
                  <c:v>1015</c:v>
                </c:pt>
                <c:pt idx="81" formatCode="#,##0_);\(#,##0\)">
                  <c:v>1178</c:v>
                </c:pt>
                <c:pt idx="82" formatCode="#,##0_);\(#,##0\)">
                  <c:v>1187</c:v>
                </c:pt>
                <c:pt idx="83" formatCode="#,##0_);\(#,##0\)">
                  <c:v>1357</c:v>
                </c:pt>
                <c:pt idx="84" formatCode="#,##0_);\(#,##0\)">
                  <c:v>1443</c:v>
                </c:pt>
                <c:pt idx="85" formatCode="#,##0_);\(#,##0\)">
                  <c:v>1496</c:v>
                </c:pt>
                <c:pt idx="86" formatCode="#,##0_);\(#,##0\)">
                  <c:v>1677</c:v>
                </c:pt>
                <c:pt idx="87" formatCode="#,##0_);\(#,##0\)">
                  <c:v>1895</c:v>
                </c:pt>
                <c:pt idx="88" formatCode="#,##0_);\(#,##0\)">
                  <c:v>2055</c:v>
                </c:pt>
                <c:pt idx="89" formatCode="#,##0_);\(#,##0\)">
                  <c:v>2335</c:v>
                </c:pt>
                <c:pt idx="90" formatCode="#,##0_);\(#,##0\)">
                  <c:v>2665</c:v>
                </c:pt>
                <c:pt idx="91" formatCode="#,##0_);\(#,##0\)">
                  <c:v>2799</c:v>
                </c:pt>
                <c:pt idx="92" formatCode="#,##0_);\(#,##0\)">
                  <c:v>2980</c:v>
                </c:pt>
                <c:pt idx="93" formatCode="#,##0_);\(#,##0\)">
                  <c:v>3236</c:v>
                </c:pt>
                <c:pt idx="94" formatCode="#,##0_);\(#,##0\)">
                  <c:v>3123</c:v>
                </c:pt>
                <c:pt idx="95" formatCode="#,##0_);\(#,##0\)">
                  <c:v>3121</c:v>
                </c:pt>
                <c:pt idx="96" formatCode="#,##0_);\(#,##0\)">
                  <c:v>3430</c:v>
                </c:pt>
                <c:pt idx="97" formatCode="#,##0_);\(#,##0\)">
                  <c:v>3507</c:v>
                </c:pt>
                <c:pt idx="98" formatCode="#,##0_);\(#,##0\)">
                  <c:v>3627</c:v>
                </c:pt>
                <c:pt idx="99" formatCode="#,##0_);\(#,##0\)">
                  <c:v>4073</c:v>
                </c:pt>
                <c:pt idx="100" formatCode="#,##0_);\(#,##0\)">
                  <c:v>4010</c:v>
                </c:pt>
                <c:pt idx="101" formatCode="#,##0_);\(#,##0\)">
                  <c:v>4026</c:v>
                </c:pt>
                <c:pt idx="102" formatCode="#,##0_);\(#,##0\)">
                  <c:v>4317</c:v>
                </c:pt>
                <c:pt idx="103" formatCode="#,##0_);\(#,##0\)">
                  <c:v>4654</c:v>
                </c:pt>
                <c:pt idx="104" formatCode="#,##0_);\(#,##0\)">
                  <c:v>4992</c:v>
                </c:pt>
                <c:pt idx="105" formatCode="#,##0_);\(#,##0\)">
                  <c:v>5134</c:v>
                </c:pt>
                <c:pt idx="106" formatCode="#,##0_);\(#,##0\)">
                  <c:v>5265</c:v>
                </c:pt>
                <c:pt idx="107" formatCode="#,##0_);\(#,##0\)">
                  <c:v>5559</c:v>
                </c:pt>
                <c:pt idx="108" formatCode="#,##0_);\(#,##0\)">
                  <c:v>5808</c:v>
                </c:pt>
                <c:pt idx="109" formatCode="#,##0_);\(#,##0\)">
                  <c:v>6099</c:v>
                </c:pt>
                <c:pt idx="110" formatCode="#,##0_);\(#,##0\)">
                  <c:v>6585</c:v>
                </c:pt>
                <c:pt idx="111" formatCode="#,##0_);\(#,##0\)">
                  <c:v>6638</c:v>
                </c:pt>
                <c:pt idx="112" formatCode="#,##0_);\(#,##0\)">
                  <c:v>6505</c:v>
                </c:pt>
                <c:pt idx="113" formatCode="#,##0_);\(#,##0\)">
                  <c:v>6280</c:v>
                </c:pt>
                <c:pt idx="114" formatCode="#,##0_);\(#,##0\)">
                  <c:v>6410</c:v>
                </c:pt>
                <c:pt idx="115" formatCode="#,##0_);\(#,##0\)">
                  <c:v>7004</c:v>
                </c:pt>
                <c:pt idx="116" formatCode="#,##0_);\(#,##0\)">
                  <c:v>7255</c:v>
                </c:pt>
                <c:pt idx="117" formatCode="#,##0_);\(#,##0\)">
                  <c:v>7555</c:v>
                </c:pt>
                <c:pt idx="118" formatCode="#,##0_);\(#,##0\)">
                  <c:v>7087</c:v>
                </c:pt>
                <c:pt idx="119" formatCode="#,##0_);\(#,##0\)">
                  <c:v>7194</c:v>
                </c:pt>
                <c:pt idx="120" formatCode="#,##0_);\(#,##0\)">
                  <c:v>7285</c:v>
                </c:pt>
                <c:pt idx="121" formatCode="#,##0_);\(#,##0\)">
                  <c:v>7206</c:v>
                </c:pt>
                <c:pt idx="122" formatCode="#,##0_);\(#,##0\)">
                  <c:v>7531</c:v>
                </c:pt>
                <c:pt idx="123" formatCode="#,##0_);\(#,##0\)">
                  <c:v>7902</c:v>
                </c:pt>
                <c:pt idx="124" formatCode="#,##0_);\(#,##0\)">
                  <c:v>7911</c:v>
                </c:pt>
                <c:pt idx="125" formatCode="#,##0_);\(#,##0\)">
                  <c:v>9245</c:v>
                </c:pt>
                <c:pt idx="126" formatCode="#,##0_);\(#,##0\)">
                  <c:v>9386</c:v>
                </c:pt>
                <c:pt idx="127" formatCode="#,##0_);\(#,##0\)">
                  <c:v>9656</c:v>
                </c:pt>
                <c:pt idx="128" formatCode="#,##0_);\(#,##0\)">
                  <c:v>9312</c:v>
                </c:pt>
                <c:pt idx="129" formatCode="#,##0_);\(#,##0\)">
                  <c:v>9889</c:v>
                </c:pt>
                <c:pt idx="130" formatCode="#,##0_);\(#,##0\)">
                  <c:v>10662</c:v>
                </c:pt>
                <c:pt idx="131" formatCode="#,##0_);\(#,##0\)">
                  <c:v>10942</c:v>
                </c:pt>
                <c:pt idx="132" formatCode="#,##0_);\(#,##0\)">
                  <c:v>11297</c:v>
                </c:pt>
                <c:pt idx="133" formatCode="#,##0_);\(#,##0\)">
                  <c:v>13769</c:v>
                </c:pt>
                <c:pt idx="134" formatCode="#,##0_);\(#,##0\)">
                  <c:v>15879</c:v>
                </c:pt>
                <c:pt idx="135" formatCode="#,##0_);\(#,##0\)">
                  <c:v>17868</c:v>
                </c:pt>
                <c:pt idx="136" formatCode="#,##0_);\(#,##0\)">
                  <c:v>19325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4CF-4B80-81CB-ECEC74207A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52862528"/>
        <c:axId val="452857936"/>
      </c:areaChart>
      <c:dateAx>
        <c:axId val="452862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52857936"/>
        <c:crosses val="autoZero"/>
        <c:auto val="0"/>
        <c:lblOffset val="100"/>
        <c:baseTimeUnit val="days"/>
        <c:majorUnit val="10"/>
        <c:majorTimeUnit val="days"/>
      </c:dateAx>
      <c:valAx>
        <c:axId val="452857936"/>
        <c:scaling>
          <c:orientation val="minMax"/>
        </c:scaling>
        <c:delete val="0"/>
        <c:axPos val="l"/>
        <c:numFmt formatCode="#,##0_);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52862528"/>
        <c:crosses val="autoZero"/>
        <c:crossBetween val="midCat"/>
        <c:dispUnits>
          <c:builtInUnit val="tenThousands"/>
        </c:dispUnits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2418917985154904E-2"/>
          <c:y val="0.177201050342286"/>
          <c:w val="0.11511636226873984"/>
          <c:h val="0.2845066400809253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ja-JP" altLang="en-US" sz="1400" dirty="0" smtClean="0">
                <a:latin typeface="ＭＳ Ｐゴシック" pitchFamily="50" charset="-128"/>
                <a:ea typeface="ＭＳ Ｐゴシック" pitchFamily="50" charset="-128"/>
              </a:rPr>
              <a:t>機密性○</a:t>
            </a:r>
            <a:endParaRPr kumimoji="1" lang="ja-JP" altLang="en-US" sz="14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 smtClean="0"/>
              <a:t>機密性○</a:t>
            </a:r>
            <a:endParaRPr lang="en-US" altLang="ja-JP" dirty="0" smtClean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95325" y="739775"/>
            <a:ext cx="5345113" cy="37004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itchFamily="50" charset="-128"/>
              <a:ea typeface="ＭＳ Ｐゴシック" pitchFamily="50" charset="-128"/>
              <a:cs typeface="+mn-cs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35E722-DCEB-4B9B-850A-0990A504E40F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6267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39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6"/>
            <a:ext cx="6934200" cy="125572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2018/5/8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6506" y="116632"/>
            <a:ext cx="8915400" cy="360040"/>
          </a:xfrm>
        </p:spPr>
        <p:txBody>
          <a:bodyPr/>
          <a:lstStyle/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9864B-F959-4D8A-A89D-F45E21252259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2018/5/8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スライド番号プレースホルダ 10"/>
          <p:cNvSpPr>
            <a:spLocks noGrp="1"/>
          </p:cNvSpPr>
          <p:nvPr>
            <p:ph type="sldNum" sz="quarter" idx="4"/>
          </p:nvPr>
        </p:nvSpPr>
        <p:spPr>
          <a:xfrm>
            <a:off x="7634548" y="648938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 baseline="0">
                <a:solidFill>
                  <a:schemeClr val="tx1">
                    <a:tint val="75000"/>
                  </a:schemeClr>
                </a:solidFill>
                <a:latin typeface="HG丸ｺﾞｼｯｸM-PRO" pitchFamily="50" charset="-128"/>
                <a:ea typeface="HG丸ｺﾞｼｯｸM-PRO" pitchFamily="50" charset="-128"/>
              </a:defRPr>
            </a:lvl1pPr>
          </a:lstStyle>
          <a:p>
            <a:fld id="{F93BBD5F-2765-4267-9487-9672B0A6ABF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090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 smtClean="0"/>
              <a:t>１．見出しの記入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2018/5/8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2018/5/8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（資料）●●</a:t>
            </a:r>
            <a:endParaRPr kumimoji="1" lang="ja-JP" altLang="en-US" dirty="0"/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20pt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14pt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10.5pt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4C5C-D7D8-41BC-8B85-37457AC5D794}" type="datetime1">
              <a:rPr kumimoji="1" lang="ja-JP" altLang="en-US" smtClean="0"/>
              <a:t>2018/5/8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3" y="188643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4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（資料）●●</a:t>
            </a:r>
            <a:endParaRPr kumimoji="1" lang="ja-JP" altLang="en-US" dirty="0"/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7" y="3104966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20pt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3" y="3769297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14pt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8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10.5pt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6" y="764705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80" lvl="0" indent="-257180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2848080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40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7"/>
            <a:ext cx="6934200" cy="36933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D3BE3-3223-48E2-B8CF-2DAD198B765D}" type="datetime1">
              <a:rPr kumimoji="1" lang="ja-JP" altLang="en-US" smtClean="0"/>
              <a:t>2018/5/8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5221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D00E7-E67D-437D-9A63-7CD91EB0FE99}" type="datetime1">
              <a:rPr lang="ja-JP" altLang="en-US" smtClean="0"/>
              <a:t>2018/5/8</a:t>
            </a:fld>
            <a:endParaRPr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50112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41" y="1520790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 smtClean="0"/>
              <a:t>１．見出しの記入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F652D-B98D-4EC1-97AF-4DC1D8323D97}" type="datetime1">
              <a:rPr kumimoji="1" lang="ja-JP" altLang="en-US" smtClean="0"/>
              <a:t>2018/5/8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3679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65404-1F9B-4B10-BA97-225CE3FD9FE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2018/5/8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556988" y="6519907"/>
            <a:ext cx="2311401" cy="365125"/>
          </a:xfrm>
        </p:spPr>
        <p:txBody>
          <a:bodyPr/>
          <a:lstStyle/>
          <a:p>
            <a:fld id="{D9550142-B990-490A-A107-ED7302A7FD52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005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87227-450F-4B71-8A61-54EC29973C9C}" type="datetime1">
              <a:rPr kumimoji="1" lang="ja-JP" altLang="en-US" smtClean="0"/>
              <a:t>2018/5/8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2074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5" y="274638"/>
            <a:ext cx="9469499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4" y="800708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2018/5/8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6" y="274639"/>
            <a:ext cx="9469499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6" y="800711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4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B471EB0D-C6FE-40C6-AAA0-459C4A826A98}" type="datetime1">
              <a:rPr lang="ja-JP" altLang="en-US" smtClean="0"/>
              <a:t>2018/5/8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9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9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69328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18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6" indent="-342906" algn="l" defTabSz="914418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65" indent="-285755" algn="l" defTabSz="914418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21" indent="-228604" algn="l" defTabSz="914418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31" indent="-228604" algn="l" defTabSz="914418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40" indent="-228604" algn="l" defTabSz="914418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48" indent="-228604" algn="l" defTabSz="914418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57" indent="-228604" algn="l" defTabSz="914418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66" indent="-228604" algn="l" defTabSz="914418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75" indent="-228604" algn="l" defTabSz="914418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9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8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6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6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44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54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61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70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図 3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76602">
            <a:off x="803688" y="2945175"/>
            <a:ext cx="4852454" cy="826421"/>
          </a:xfrm>
          <a:prstGeom prst="rect">
            <a:avLst/>
          </a:prstGeom>
        </p:spPr>
      </p:pic>
      <p:sp>
        <p:nvSpPr>
          <p:cNvPr id="39" name="テキスト プレースホルダー 7"/>
          <p:cNvSpPr txBox="1">
            <a:spLocks/>
          </p:cNvSpPr>
          <p:nvPr/>
        </p:nvSpPr>
        <p:spPr>
          <a:xfrm>
            <a:off x="116463" y="425784"/>
            <a:ext cx="9733082" cy="820612"/>
          </a:xfrm>
          <a:prstGeom prst="rect">
            <a:avLst/>
          </a:prstGeom>
          <a:solidFill>
            <a:srgbClr val="99D6EC"/>
          </a:solidFill>
        </p:spPr>
        <p:txBody>
          <a:bodyPr anchor="ctr"/>
          <a:lstStyle>
            <a:lvl1pPr marL="342900" indent="-342900" algn="l" defTabSz="914400" rtl="0" eaLnBrk="1" latinLnBrk="0" hangingPunct="1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  <a:defRPr kumimoji="1" sz="20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742950" indent="-285750" algn="l" defTabSz="914400" rtl="0" eaLnBrk="1" latinLnBrk="0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–"/>
              <a:defRPr kumimoji="1" sz="14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2pPr>
            <a:lvl3pPr marL="1143000" indent="-228600" algn="l" defTabSz="914400" rtl="0" eaLnBrk="1" latinLnBrk="0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kumimoji="1" sz="105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t">
              <a:spcBef>
                <a:spcPts val="0"/>
              </a:spcBef>
              <a:spcAft>
                <a:spcPts val="0"/>
              </a:spcAft>
            </a:pP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エネルギー需要の増加に伴い、石炭、石油、原子力と、よりエネルギー密度の高い資源利用が拡大。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fontAlgn="t">
              <a:spcBef>
                <a:spcPts val="0"/>
              </a:spcBef>
              <a:spcAft>
                <a:spcPts val="0"/>
              </a:spcAft>
            </a:pP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日本のエネルギーの歴史は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、情勢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変化を踏まえた選択の積み重ね。現在は次なる選択の節目。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3" name="タイトル 2"/>
          <p:cNvSpPr txBox="1">
            <a:spLocks/>
          </p:cNvSpPr>
          <p:nvPr/>
        </p:nvSpPr>
        <p:spPr>
          <a:xfrm>
            <a:off x="116462" y="15007"/>
            <a:ext cx="9505503" cy="46166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400" b="1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我が国のエネルギー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の歴史：一次エネルギー供給量の推移と需給構造の変化</a:t>
            </a:r>
          </a:p>
        </p:txBody>
      </p:sp>
      <p:grpSp>
        <p:nvGrpSpPr>
          <p:cNvPr id="44" name="グループ化 43"/>
          <p:cNvGrpSpPr/>
          <p:nvPr/>
        </p:nvGrpSpPr>
        <p:grpSpPr>
          <a:xfrm>
            <a:off x="0" y="1957871"/>
            <a:ext cx="9350906" cy="4855505"/>
            <a:chOff x="-230561" y="1230188"/>
            <a:chExt cx="9491048" cy="5301940"/>
          </a:xfrm>
        </p:grpSpPr>
        <p:graphicFrame>
          <p:nvGraphicFramePr>
            <p:cNvPr id="45" name="グラフ 44"/>
            <p:cNvGraphicFramePr/>
            <p:nvPr>
              <p:extLst>
                <p:ext uri="{D42A27DB-BD31-4B8C-83A1-F6EECF244321}">
                  <p14:modId xmlns:p14="http://schemas.microsoft.com/office/powerpoint/2010/main" val="671261414"/>
                </p:ext>
              </p:extLst>
            </p:nvPr>
          </p:nvGraphicFramePr>
          <p:xfrm>
            <a:off x="-52725" y="1395198"/>
            <a:ext cx="9313212" cy="513693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46" name="正方形/長方形 45"/>
            <p:cNvSpPr/>
            <p:nvPr/>
          </p:nvSpPr>
          <p:spPr>
            <a:xfrm>
              <a:off x="-230561" y="1230188"/>
              <a:ext cx="1078626" cy="25650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（百兆</a:t>
              </a:r>
              <a:r>
                <a:rPr lang="en-US" altLang="ja-JP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 kcal</a:t>
              </a:r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）</a:t>
              </a:r>
            </a:p>
          </p:txBody>
        </p:sp>
        <p:sp>
          <p:nvSpPr>
            <p:cNvPr id="47" name="正方形/長方形 46"/>
            <p:cNvSpPr/>
            <p:nvPr/>
          </p:nvSpPr>
          <p:spPr>
            <a:xfrm>
              <a:off x="8433304" y="6145474"/>
              <a:ext cx="636517" cy="25650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（年）</a:t>
              </a:r>
            </a:p>
          </p:txBody>
        </p:sp>
      </p:grpSp>
      <p:sp>
        <p:nvSpPr>
          <p:cNvPr id="48" name="四角形吹き出し 47"/>
          <p:cNvSpPr/>
          <p:nvPr/>
        </p:nvSpPr>
        <p:spPr bwMode="auto">
          <a:xfrm>
            <a:off x="798962" y="5508879"/>
            <a:ext cx="792088" cy="684076"/>
          </a:xfrm>
          <a:prstGeom prst="wedgeRectCallou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tlCol="0" anchor="ctr"/>
          <a:lstStyle/>
          <a:p>
            <a:pPr algn="l"/>
            <a:r>
              <a:rPr kumimoji="0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0"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1890</a:t>
            </a:r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0"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薪炭</a:t>
            </a:r>
            <a:r>
              <a:rPr kumimoji="0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70%</a:t>
            </a:r>
          </a:p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石炭</a:t>
            </a:r>
            <a:r>
              <a:rPr kumimoji="0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27%</a:t>
            </a:r>
            <a:endParaRPr kumimoji="0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四角形吹き出し 48"/>
          <p:cNvSpPr/>
          <p:nvPr/>
        </p:nvSpPr>
        <p:spPr bwMode="auto">
          <a:xfrm>
            <a:off x="2810332" y="5497727"/>
            <a:ext cx="792088" cy="795994"/>
          </a:xfrm>
          <a:prstGeom prst="wedgeRectCallout">
            <a:avLst>
              <a:gd name="adj1" fmla="val -50845"/>
              <a:gd name="adj2" fmla="val 55020"/>
            </a:avLst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tlCol="0" anchor="ctr"/>
          <a:lstStyle/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0"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1920</a:t>
            </a:r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0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薪炭</a:t>
            </a:r>
            <a:r>
              <a:rPr kumimoji="0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14%</a:t>
            </a:r>
          </a:p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石炭</a:t>
            </a:r>
            <a:r>
              <a:rPr kumimoji="0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78%</a:t>
            </a:r>
          </a:p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石油  </a:t>
            </a:r>
            <a:r>
              <a:rPr kumimoji="0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0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</a:p>
        </p:txBody>
      </p:sp>
      <p:sp>
        <p:nvSpPr>
          <p:cNvPr id="50" name="四角形吹き出し 49"/>
          <p:cNvSpPr/>
          <p:nvPr/>
        </p:nvSpPr>
        <p:spPr bwMode="auto">
          <a:xfrm>
            <a:off x="3657048" y="4937262"/>
            <a:ext cx="792088" cy="795994"/>
          </a:xfrm>
          <a:prstGeom prst="wedgeRectCallout">
            <a:avLst>
              <a:gd name="adj1" fmla="val 639"/>
              <a:gd name="adj2" fmla="val 65355"/>
            </a:avLst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tlCol="0" anchor="ctr"/>
          <a:lstStyle/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0"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1940</a:t>
            </a:r>
            <a:r>
              <a:rPr kumimoji="0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0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石炭</a:t>
            </a:r>
            <a:r>
              <a:rPr kumimoji="0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66%</a:t>
            </a:r>
          </a:p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石油  </a:t>
            </a:r>
            <a:r>
              <a:rPr kumimoji="0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7%</a:t>
            </a:r>
          </a:p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水力</a:t>
            </a:r>
            <a:r>
              <a:rPr kumimoji="0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16%</a:t>
            </a:r>
            <a:endParaRPr kumimoji="0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1" name="四角形吹き出し 50"/>
          <p:cNvSpPr/>
          <p:nvPr/>
        </p:nvSpPr>
        <p:spPr bwMode="auto">
          <a:xfrm>
            <a:off x="4506018" y="4937262"/>
            <a:ext cx="792088" cy="720080"/>
          </a:xfrm>
          <a:prstGeom prst="wedgeRectCallout">
            <a:avLst>
              <a:gd name="adj1" fmla="val 36724"/>
              <a:gd name="adj2" fmla="val 66814"/>
            </a:avLst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tlCol="0" anchor="ctr"/>
          <a:lstStyle/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0"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1960</a:t>
            </a:r>
            <a:r>
              <a:rPr kumimoji="0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0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石炭</a:t>
            </a:r>
            <a:r>
              <a:rPr kumimoji="0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41%</a:t>
            </a:r>
          </a:p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石油</a:t>
            </a:r>
            <a:r>
              <a:rPr kumimoji="0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38</a:t>
            </a:r>
            <a:r>
              <a:rPr kumimoji="0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0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水力</a:t>
            </a:r>
            <a:r>
              <a:rPr kumimoji="0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15%</a:t>
            </a:r>
            <a:endParaRPr kumimoji="0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2" name="四角形吹き出し 51"/>
          <p:cNvSpPr/>
          <p:nvPr/>
        </p:nvSpPr>
        <p:spPr bwMode="auto">
          <a:xfrm>
            <a:off x="5834140" y="4407518"/>
            <a:ext cx="792088" cy="720080"/>
          </a:xfrm>
          <a:prstGeom prst="wedgeRectCallout">
            <a:avLst>
              <a:gd name="adj1" fmla="val -8472"/>
              <a:gd name="adj2" fmla="val -87282"/>
            </a:avLst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tlCol="0" anchor="ctr"/>
          <a:lstStyle/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0"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1973</a:t>
            </a:r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0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石炭</a:t>
            </a:r>
            <a:r>
              <a:rPr kumimoji="0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15%</a:t>
            </a:r>
          </a:p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石油</a:t>
            </a:r>
            <a:r>
              <a:rPr kumimoji="0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77</a:t>
            </a:r>
            <a:r>
              <a:rPr kumimoji="0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0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水力  </a:t>
            </a:r>
            <a:r>
              <a:rPr kumimoji="0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4%</a:t>
            </a:r>
            <a:endParaRPr kumimoji="0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3" name="四角形吹き出し 52"/>
          <p:cNvSpPr/>
          <p:nvPr/>
        </p:nvSpPr>
        <p:spPr bwMode="auto">
          <a:xfrm>
            <a:off x="7045272" y="3107814"/>
            <a:ext cx="828000" cy="1040945"/>
          </a:xfrm>
          <a:prstGeom prst="wedgeRectCallout">
            <a:avLst>
              <a:gd name="adj1" fmla="val -6054"/>
              <a:gd name="adj2" fmla="val -62289"/>
            </a:avLst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tlCol="0" anchor="ctr"/>
          <a:lstStyle/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0"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2000</a:t>
            </a:r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0"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石炭</a:t>
            </a:r>
            <a:r>
              <a:rPr kumimoji="0"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18%</a:t>
            </a:r>
            <a:endParaRPr kumimoji="0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石油</a:t>
            </a:r>
            <a:r>
              <a:rPr kumimoji="0"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52</a:t>
            </a:r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0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ガス</a:t>
            </a:r>
            <a:r>
              <a:rPr kumimoji="0"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13%</a:t>
            </a:r>
            <a:endParaRPr kumimoji="0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原子力</a:t>
            </a:r>
            <a:r>
              <a:rPr kumimoji="0"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12%</a:t>
            </a:r>
            <a:endParaRPr kumimoji="0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再エネ</a:t>
            </a:r>
            <a:r>
              <a:rPr kumimoji="0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0"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%</a:t>
            </a:r>
            <a:endParaRPr kumimoji="0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4" name="四角形吹き出し 53"/>
          <p:cNvSpPr/>
          <p:nvPr/>
        </p:nvSpPr>
        <p:spPr bwMode="auto">
          <a:xfrm>
            <a:off x="7951659" y="3117142"/>
            <a:ext cx="828000" cy="1031618"/>
          </a:xfrm>
          <a:prstGeom prst="wedgeRectCallout">
            <a:avLst>
              <a:gd name="adj1" fmla="val -22616"/>
              <a:gd name="adj2" fmla="val -66877"/>
            </a:avLst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tlCol="0" anchor="ctr"/>
          <a:lstStyle/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0"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2010</a:t>
            </a:r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0"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石炭</a:t>
            </a:r>
            <a:r>
              <a:rPr kumimoji="0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22%</a:t>
            </a:r>
          </a:p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石油</a:t>
            </a:r>
            <a:r>
              <a:rPr kumimoji="0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44</a:t>
            </a:r>
            <a:r>
              <a:rPr kumimoji="0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0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ガス</a:t>
            </a:r>
            <a:r>
              <a:rPr kumimoji="0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18%</a:t>
            </a:r>
          </a:p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原子力</a:t>
            </a:r>
            <a:r>
              <a:rPr kumimoji="0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kumimoji="0"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%</a:t>
            </a:r>
          </a:p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再</a:t>
            </a:r>
            <a:r>
              <a:rPr kumimoji="0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エネ </a:t>
            </a:r>
            <a:r>
              <a:rPr kumimoji="0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5%</a:t>
            </a:r>
            <a:endParaRPr kumimoji="0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5" name="四角形吹き出し 54"/>
          <p:cNvSpPr/>
          <p:nvPr/>
        </p:nvSpPr>
        <p:spPr bwMode="auto">
          <a:xfrm>
            <a:off x="8858047" y="3117142"/>
            <a:ext cx="828000" cy="1031617"/>
          </a:xfrm>
          <a:prstGeom prst="wedgeRectCallout">
            <a:avLst>
              <a:gd name="adj1" fmla="val -56708"/>
              <a:gd name="adj2" fmla="val -61367"/>
            </a:avLst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tlCol="0" anchor="ctr"/>
          <a:lstStyle/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0"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2016</a:t>
            </a:r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0"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石炭</a:t>
            </a:r>
            <a:r>
              <a:rPr kumimoji="0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25%</a:t>
            </a:r>
          </a:p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石油</a:t>
            </a:r>
            <a:r>
              <a:rPr kumimoji="0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44</a:t>
            </a:r>
            <a:r>
              <a:rPr kumimoji="0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0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ガス</a:t>
            </a:r>
            <a:r>
              <a:rPr kumimoji="0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23</a:t>
            </a:r>
            <a:r>
              <a:rPr kumimoji="0"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%</a:t>
            </a:r>
          </a:p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原子力</a:t>
            </a:r>
            <a:r>
              <a:rPr kumimoji="0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1%</a:t>
            </a:r>
          </a:p>
          <a:p>
            <a:pPr algn="l"/>
            <a:r>
              <a:rPr kumimoji="0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再エネ</a:t>
            </a:r>
            <a:r>
              <a:rPr kumimoji="0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7%</a:t>
            </a:r>
            <a:endParaRPr kumimoji="0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6" name="角丸四角形吹き出し 55"/>
          <p:cNvSpPr/>
          <p:nvPr/>
        </p:nvSpPr>
        <p:spPr bwMode="auto">
          <a:xfrm>
            <a:off x="5518740" y="5320818"/>
            <a:ext cx="1184932" cy="585601"/>
          </a:xfrm>
          <a:prstGeom prst="wedgeRoundRectCallout">
            <a:avLst>
              <a:gd name="adj1" fmla="val -53438"/>
              <a:gd name="adj2" fmla="val 44747"/>
              <a:gd name="adj3" fmla="val 16667"/>
            </a:avLst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r>
              <a:rPr kumimoji="0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1962</a:t>
            </a:r>
            <a:r>
              <a:rPr kumimoji="0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endParaRPr kumimoji="0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0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原油輸入自由化</a:t>
            </a:r>
          </a:p>
        </p:txBody>
      </p:sp>
      <p:sp>
        <p:nvSpPr>
          <p:cNvPr id="57" name="角丸四角形吹き出し 56"/>
          <p:cNvSpPr/>
          <p:nvPr/>
        </p:nvSpPr>
        <p:spPr bwMode="auto">
          <a:xfrm>
            <a:off x="6917204" y="5320817"/>
            <a:ext cx="956302" cy="585603"/>
          </a:xfrm>
          <a:prstGeom prst="wedgeRoundRectCallout">
            <a:avLst>
              <a:gd name="adj1" fmla="val 20285"/>
              <a:gd name="adj2" fmla="val 71462"/>
              <a:gd name="adj3" fmla="val 16667"/>
            </a:avLst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r>
              <a:rPr kumimoji="0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1997</a:t>
            </a:r>
            <a:r>
              <a:rPr kumimoji="0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endParaRPr kumimoji="0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0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京都議定書</a:t>
            </a:r>
          </a:p>
        </p:txBody>
      </p:sp>
      <p:sp>
        <p:nvSpPr>
          <p:cNvPr id="58" name="角丸四角形吹き出し 57"/>
          <p:cNvSpPr/>
          <p:nvPr/>
        </p:nvSpPr>
        <p:spPr bwMode="auto">
          <a:xfrm>
            <a:off x="6683110" y="4387468"/>
            <a:ext cx="1080019" cy="740130"/>
          </a:xfrm>
          <a:prstGeom prst="wedgeRoundRectCallout">
            <a:avLst>
              <a:gd name="adj1" fmla="val -49546"/>
              <a:gd name="adj2" fmla="val -82107"/>
              <a:gd name="adj3" fmla="val 16667"/>
            </a:avLst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r>
              <a:rPr kumimoji="0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1973</a:t>
            </a:r>
            <a:r>
              <a:rPr kumimoji="0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年、</a:t>
            </a:r>
            <a:r>
              <a:rPr kumimoji="0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79</a:t>
            </a:r>
            <a:r>
              <a:rPr kumimoji="0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endParaRPr kumimoji="0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0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石油危機</a:t>
            </a:r>
            <a:endParaRPr kumimoji="0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0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1973</a:t>
            </a:r>
            <a:r>
              <a:rPr kumimoji="0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endParaRPr kumimoji="0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0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資エ庁設置</a:t>
            </a:r>
          </a:p>
        </p:txBody>
      </p:sp>
      <p:sp>
        <p:nvSpPr>
          <p:cNvPr id="59" name="正方形/長方形 58"/>
          <p:cNvSpPr/>
          <p:nvPr/>
        </p:nvSpPr>
        <p:spPr>
          <a:xfrm>
            <a:off x="5601072" y="6633356"/>
            <a:ext cx="4147289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133349" algn="just"/>
            <a:r>
              <a:rPr lang="ja-JP" altLang="ja-JP" sz="10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出典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: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日本エネルギー経済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研究所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資料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より資源エネルギー庁作成</a:t>
            </a:r>
            <a:endParaRPr lang="ja-JP" altLang="ja-JP" sz="105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60" name="角丸四角形 59"/>
          <p:cNvSpPr/>
          <p:nvPr/>
        </p:nvSpPr>
        <p:spPr bwMode="auto">
          <a:xfrm>
            <a:off x="1334376" y="4566360"/>
            <a:ext cx="1872000" cy="864000"/>
          </a:xfrm>
          <a:prstGeom prst="roundRect">
            <a:avLst/>
          </a:prstGeom>
          <a:ln>
            <a:headEnd/>
            <a:tailEnd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0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薪炭から石炭へ</a:t>
            </a:r>
            <a:endParaRPr kumimoji="0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0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kumimoji="0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薪炭 </a:t>
            </a:r>
            <a:r>
              <a:rPr kumimoji="0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70%</a:t>
            </a:r>
            <a:r>
              <a:rPr kumimoji="0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→　</a:t>
            </a:r>
            <a:r>
              <a:rPr kumimoji="0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14%</a:t>
            </a:r>
          </a:p>
          <a:p>
            <a:pPr algn="ctr"/>
            <a:r>
              <a:rPr kumimoji="0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・石炭 </a:t>
            </a:r>
            <a:r>
              <a:rPr kumimoji="0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27%</a:t>
            </a:r>
            <a:r>
              <a:rPr kumimoji="0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→　</a:t>
            </a:r>
            <a:r>
              <a:rPr kumimoji="0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78</a:t>
            </a:r>
            <a:r>
              <a:rPr kumimoji="0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%</a:t>
            </a:r>
          </a:p>
          <a:p>
            <a:pPr algn="ctr"/>
            <a:r>
              <a:rPr kumimoji="0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0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1890</a:t>
            </a:r>
            <a:r>
              <a:rPr kumimoji="0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年→ </a:t>
            </a:r>
            <a:r>
              <a:rPr kumimoji="0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1920</a:t>
            </a:r>
            <a:r>
              <a:rPr kumimoji="0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0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0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1" name="角丸四角形 60"/>
          <p:cNvSpPr/>
          <p:nvPr/>
        </p:nvSpPr>
        <p:spPr bwMode="auto">
          <a:xfrm>
            <a:off x="3404828" y="3897148"/>
            <a:ext cx="2391374" cy="864000"/>
          </a:xfrm>
          <a:prstGeom prst="roundRect">
            <a:avLst/>
          </a:prstGeom>
          <a:ln>
            <a:headEnd/>
            <a:tailEnd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0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石炭から石油へ</a:t>
            </a:r>
            <a:endParaRPr kumimoji="0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0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kumimoji="0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石炭 </a:t>
            </a:r>
            <a:r>
              <a:rPr kumimoji="0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66%</a:t>
            </a:r>
            <a:r>
              <a:rPr kumimoji="0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→　</a:t>
            </a:r>
            <a:r>
              <a:rPr kumimoji="0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15%</a:t>
            </a:r>
            <a:endParaRPr kumimoji="0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0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・石油   </a:t>
            </a:r>
            <a:r>
              <a:rPr kumimoji="0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7%</a:t>
            </a:r>
            <a:r>
              <a:rPr kumimoji="0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→　</a:t>
            </a:r>
            <a:r>
              <a:rPr kumimoji="0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77</a:t>
            </a:r>
            <a:r>
              <a:rPr kumimoji="0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%</a:t>
            </a:r>
          </a:p>
          <a:p>
            <a:pPr algn="ctr"/>
            <a:r>
              <a:rPr kumimoji="0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0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1940</a:t>
            </a:r>
            <a:r>
              <a:rPr kumimoji="0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年→ </a:t>
            </a:r>
            <a:r>
              <a:rPr kumimoji="0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1973</a:t>
            </a:r>
            <a:r>
              <a:rPr kumimoji="0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0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0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2" name="角丸四角形 61"/>
          <p:cNvSpPr/>
          <p:nvPr/>
        </p:nvSpPr>
        <p:spPr bwMode="auto">
          <a:xfrm>
            <a:off x="5335040" y="2643299"/>
            <a:ext cx="1626512" cy="1109737"/>
          </a:xfrm>
          <a:prstGeom prst="roundRect">
            <a:avLst/>
          </a:prstGeom>
          <a:ln>
            <a:headEnd/>
            <a:tailEnd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0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エネルギー</a:t>
            </a:r>
            <a:endParaRPr kumimoji="0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0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多様化</a:t>
            </a:r>
            <a:endParaRPr kumimoji="0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0"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石油・石炭</a:t>
            </a:r>
            <a:endParaRPr kumimoji="0"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0" lang="en-US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92%</a:t>
            </a:r>
            <a:r>
              <a:rPr kumimoji="0"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→　</a:t>
            </a:r>
            <a:r>
              <a:rPr kumimoji="0" lang="en-US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70%</a:t>
            </a:r>
          </a:p>
          <a:p>
            <a:pPr algn="ctr"/>
            <a:r>
              <a:rPr kumimoji="0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0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0" lang="en-US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1973</a:t>
            </a:r>
            <a:r>
              <a:rPr kumimoji="0"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0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 </a:t>
            </a:r>
            <a:r>
              <a:rPr kumimoji="0" lang="en-US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2000</a:t>
            </a:r>
            <a:r>
              <a:rPr kumimoji="0"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年）</a:t>
            </a:r>
            <a:endParaRPr kumimoji="0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3" name="角丸四角形 62"/>
          <p:cNvSpPr/>
          <p:nvPr/>
        </p:nvSpPr>
        <p:spPr bwMode="auto">
          <a:xfrm>
            <a:off x="6949826" y="1880828"/>
            <a:ext cx="2401080" cy="864000"/>
          </a:xfrm>
          <a:prstGeom prst="roundRect">
            <a:avLst/>
          </a:prstGeom>
          <a:ln>
            <a:headEnd/>
            <a:tailEnd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0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温暖化の要請</a:t>
            </a:r>
            <a:endParaRPr kumimoji="0" lang="en-US" altLang="ja-JP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0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・石油・石炭　　　　　　</a:t>
            </a:r>
            <a:r>
              <a:rPr kumimoji="0" lang="en-US" altLang="ja-JP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70%</a:t>
            </a:r>
            <a:r>
              <a:rPr kumimoji="0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→　</a:t>
            </a:r>
            <a:r>
              <a:rPr kumimoji="0" lang="en-US" altLang="ja-JP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66%</a:t>
            </a:r>
          </a:p>
          <a:p>
            <a:pPr algn="ctr"/>
            <a:r>
              <a:rPr kumimoji="0"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kumimoji="0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ガス・原子力・再エネ　</a:t>
            </a:r>
            <a:r>
              <a:rPr kumimoji="0" lang="en-US" altLang="ja-JP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30%</a:t>
            </a:r>
            <a:r>
              <a:rPr kumimoji="0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→　</a:t>
            </a:r>
            <a:r>
              <a:rPr kumimoji="0" lang="en-US" altLang="ja-JP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34%</a:t>
            </a:r>
            <a:endParaRPr kumimoji="0"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0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0"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0" lang="en-US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2000</a:t>
            </a:r>
            <a:r>
              <a:rPr kumimoji="0"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0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 </a:t>
            </a:r>
            <a:r>
              <a:rPr kumimoji="0" lang="en-US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2010</a:t>
            </a:r>
            <a:r>
              <a:rPr kumimoji="0"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0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0" lang="ja-JP" altLang="en-US" sz="11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4" name="角丸四角形吹き出し 63"/>
          <p:cNvSpPr/>
          <p:nvPr/>
        </p:nvSpPr>
        <p:spPr bwMode="auto">
          <a:xfrm>
            <a:off x="8422945" y="5333330"/>
            <a:ext cx="1051854" cy="570867"/>
          </a:xfrm>
          <a:prstGeom prst="wedgeRoundRectCallout">
            <a:avLst>
              <a:gd name="adj1" fmla="val -40610"/>
              <a:gd name="adj2" fmla="val 100133"/>
              <a:gd name="adj3" fmla="val 16667"/>
            </a:avLst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r>
              <a:rPr kumimoji="0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2011</a:t>
            </a:r>
            <a:r>
              <a:rPr kumimoji="0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endParaRPr kumimoji="0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0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東日本大震災</a:t>
            </a:r>
            <a:endParaRPr kumimoji="0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0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１Ｆ事故</a:t>
            </a:r>
          </a:p>
        </p:txBody>
      </p:sp>
      <p:sp>
        <p:nvSpPr>
          <p:cNvPr id="66" name="正方形/長方形 65"/>
          <p:cNvSpPr/>
          <p:nvPr/>
        </p:nvSpPr>
        <p:spPr bwMode="auto">
          <a:xfrm>
            <a:off x="2252700" y="1536308"/>
            <a:ext cx="1152128" cy="252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pPr algn="ctr"/>
            <a:r>
              <a:rPr kumimoji="0" lang="en-US" altLang="ja-JP" sz="900" dirty="0" smtClean="0">
                <a:latin typeface="+mn-ea"/>
              </a:rPr>
              <a:t>1920</a:t>
            </a:r>
            <a:r>
              <a:rPr kumimoji="0" lang="ja-JP" altLang="en-US" sz="900" dirty="0" smtClean="0">
                <a:latin typeface="+mn-ea"/>
              </a:rPr>
              <a:t>年</a:t>
            </a:r>
            <a:endParaRPr kumimoji="0" lang="en-US" altLang="ja-JP" sz="900" dirty="0" smtClean="0">
              <a:latin typeface="+mn-ea"/>
            </a:endParaRPr>
          </a:p>
          <a:p>
            <a:pPr algn="ctr"/>
            <a:r>
              <a:rPr kumimoji="0" lang="ja-JP" altLang="en-US" sz="900" dirty="0" smtClean="0">
                <a:latin typeface="+mn-ea"/>
              </a:rPr>
              <a:t>石炭割合が最高へ</a:t>
            </a:r>
            <a:endParaRPr kumimoji="0" lang="en-US" altLang="ja-JP" sz="900" dirty="0" smtClean="0">
              <a:latin typeface="+mn-ea"/>
            </a:endParaRPr>
          </a:p>
          <a:p>
            <a:pPr algn="ctr"/>
            <a:r>
              <a:rPr kumimoji="0" lang="ja-JP" altLang="en-US" sz="900" dirty="0" smtClean="0">
                <a:latin typeface="+mn-ea"/>
              </a:rPr>
              <a:t>（石炭：</a:t>
            </a:r>
            <a:r>
              <a:rPr kumimoji="0" lang="en-US" altLang="ja-JP" sz="900" dirty="0" smtClean="0">
                <a:latin typeface="+mn-ea"/>
              </a:rPr>
              <a:t>78%</a:t>
            </a:r>
            <a:r>
              <a:rPr kumimoji="0" lang="ja-JP" altLang="en-US" sz="900" dirty="0" smtClean="0">
                <a:latin typeface="+mn-ea"/>
              </a:rPr>
              <a:t>）</a:t>
            </a:r>
            <a:endParaRPr kumimoji="0" lang="ja-JP" altLang="en-US" sz="900" dirty="0">
              <a:latin typeface="+mn-ea"/>
            </a:endParaRPr>
          </a:p>
        </p:txBody>
      </p:sp>
      <p:sp>
        <p:nvSpPr>
          <p:cNvPr id="67" name="正方形/長方形 66"/>
          <p:cNvSpPr/>
          <p:nvPr/>
        </p:nvSpPr>
        <p:spPr bwMode="auto">
          <a:xfrm>
            <a:off x="5663354" y="1536308"/>
            <a:ext cx="1152128" cy="252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pPr algn="ctr"/>
            <a:r>
              <a:rPr kumimoji="0" lang="en-US" altLang="ja-JP" sz="900" dirty="0" smtClean="0">
                <a:latin typeface="+mn-ea"/>
              </a:rPr>
              <a:t>1973</a:t>
            </a:r>
            <a:r>
              <a:rPr kumimoji="0" lang="ja-JP" altLang="en-US" sz="900" dirty="0" smtClean="0">
                <a:latin typeface="+mn-ea"/>
              </a:rPr>
              <a:t>年</a:t>
            </a:r>
            <a:endParaRPr kumimoji="0" lang="en-US" altLang="ja-JP" sz="900" dirty="0" smtClean="0">
              <a:latin typeface="+mn-ea"/>
            </a:endParaRPr>
          </a:p>
          <a:p>
            <a:pPr algn="ctr"/>
            <a:r>
              <a:rPr kumimoji="0" lang="ja-JP" altLang="en-US" sz="900" dirty="0" smtClean="0">
                <a:latin typeface="+mn-ea"/>
              </a:rPr>
              <a:t>石油割合が最高へ</a:t>
            </a:r>
            <a:endParaRPr kumimoji="0" lang="en-US" altLang="ja-JP" sz="900" dirty="0" smtClean="0">
              <a:latin typeface="+mn-ea"/>
            </a:endParaRPr>
          </a:p>
          <a:p>
            <a:pPr algn="ctr"/>
            <a:r>
              <a:rPr kumimoji="0" lang="ja-JP" altLang="en-US" sz="900" dirty="0" smtClean="0">
                <a:latin typeface="+mn-ea"/>
              </a:rPr>
              <a:t>（石油：</a:t>
            </a:r>
            <a:r>
              <a:rPr kumimoji="0" lang="en-US" altLang="ja-JP" sz="900" dirty="0" smtClean="0">
                <a:latin typeface="+mn-ea"/>
              </a:rPr>
              <a:t>77%</a:t>
            </a:r>
            <a:r>
              <a:rPr kumimoji="0" lang="ja-JP" altLang="en-US" sz="900" dirty="0" smtClean="0">
                <a:latin typeface="+mn-ea"/>
              </a:rPr>
              <a:t>）</a:t>
            </a:r>
            <a:endParaRPr kumimoji="0" lang="ja-JP" altLang="en-US" sz="900" dirty="0">
              <a:latin typeface="+mn-ea"/>
            </a:endParaRPr>
          </a:p>
        </p:txBody>
      </p:sp>
      <p:sp>
        <p:nvSpPr>
          <p:cNvPr id="68" name="正方形/長方形 67"/>
          <p:cNvSpPr/>
          <p:nvPr/>
        </p:nvSpPr>
        <p:spPr bwMode="auto">
          <a:xfrm>
            <a:off x="8389930" y="1536308"/>
            <a:ext cx="1152128" cy="252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pPr algn="ctr"/>
            <a:r>
              <a:rPr kumimoji="0" lang="en-US" altLang="ja-JP" sz="900" dirty="0" smtClean="0">
                <a:latin typeface="+mn-ea"/>
              </a:rPr>
              <a:t>2014</a:t>
            </a:r>
            <a:r>
              <a:rPr kumimoji="0" lang="ja-JP" altLang="en-US" sz="900" dirty="0" smtClean="0">
                <a:latin typeface="+mn-ea"/>
              </a:rPr>
              <a:t>年</a:t>
            </a:r>
            <a:endParaRPr kumimoji="0" lang="en-US" altLang="ja-JP" sz="900" dirty="0" smtClean="0">
              <a:latin typeface="+mn-ea"/>
            </a:endParaRPr>
          </a:p>
          <a:p>
            <a:pPr algn="ctr"/>
            <a:r>
              <a:rPr kumimoji="0" lang="ja-JP" altLang="en-US" sz="900" dirty="0" smtClean="0">
                <a:latin typeface="+mn-ea"/>
              </a:rPr>
              <a:t>天然</a:t>
            </a:r>
            <a:r>
              <a:rPr kumimoji="0" lang="ja-JP" altLang="en-US" sz="900" dirty="0">
                <a:latin typeface="+mn-ea"/>
              </a:rPr>
              <a:t>ガス</a:t>
            </a:r>
            <a:r>
              <a:rPr kumimoji="0" lang="ja-JP" altLang="en-US" sz="900" dirty="0" smtClean="0">
                <a:latin typeface="+mn-ea"/>
              </a:rPr>
              <a:t>割合が最高へ</a:t>
            </a:r>
            <a:endParaRPr kumimoji="0" lang="en-US" altLang="ja-JP" sz="900" dirty="0" smtClean="0">
              <a:latin typeface="+mn-ea"/>
            </a:endParaRPr>
          </a:p>
          <a:p>
            <a:pPr algn="ctr"/>
            <a:r>
              <a:rPr kumimoji="0" lang="ja-JP" altLang="en-US" sz="900" dirty="0" smtClean="0">
                <a:latin typeface="+mn-ea"/>
              </a:rPr>
              <a:t>（天然ガス：</a:t>
            </a:r>
            <a:r>
              <a:rPr kumimoji="0" lang="en-US" altLang="ja-JP" sz="900" dirty="0" smtClean="0">
                <a:latin typeface="+mn-ea"/>
              </a:rPr>
              <a:t>24%</a:t>
            </a:r>
            <a:r>
              <a:rPr kumimoji="0" lang="ja-JP" altLang="en-US" sz="900" dirty="0" smtClean="0">
                <a:latin typeface="+mn-ea"/>
              </a:rPr>
              <a:t>）</a:t>
            </a:r>
            <a:endParaRPr kumimoji="0" lang="ja-JP" altLang="en-US" sz="900" dirty="0">
              <a:latin typeface="+mn-ea"/>
            </a:endParaRPr>
          </a:p>
        </p:txBody>
      </p:sp>
      <p:sp>
        <p:nvSpPr>
          <p:cNvPr id="69" name="正方形/長方形 68"/>
          <p:cNvSpPr/>
          <p:nvPr/>
        </p:nvSpPr>
        <p:spPr bwMode="auto">
          <a:xfrm>
            <a:off x="7152233" y="1536308"/>
            <a:ext cx="1152128" cy="252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pPr algn="ctr"/>
            <a:r>
              <a:rPr kumimoji="0" lang="en-US" altLang="ja-JP" sz="900" dirty="0" smtClean="0">
                <a:latin typeface="+mn-ea"/>
              </a:rPr>
              <a:t>1998</a:t>
            </a:r>
            <a:r>
              <a:rPr kumimoji="0" lang="ja-JP" altLang="en-US" sz="900" dirty="0" smtClean="0">
                <a:latin typeface="+mn-ea"/>
              </a:rPr>
              <a:t>年</a:t>
            </a:r>
            <a:endParaRPr kumimoji="0" lang="en-US" altLang="ja-JP" sz="900" dirty="0" smtClean="0">
              <a:latin typeface="+mn-ea"/>
            </a:endParaRPr>
          </a:p>
          <a:p>
            <a:pPr algn="ctr"/>
            <a:r>
              <a:rPr kumimoji="0" lang="ja-JP" altLang="en-US" sz="900" dirty="0" smtClean="0">
                <a:latin typeface="+mn-ea"/>
              </a:rPr>
              <a:t>原子力割合が最高へ</a:t>
            </a:r>
            <a:endParaRPr kumimoji="0" lang="en-US" altLang="ja-JP" sz="900" dirty="0" smtClean="0">
              <a:latin typeface="+mn-ea"/>
            </a:endParaRPr>
          </a:p>
          <a:p>
            <a:pPr algn="ctr"/>
            <a:r>
              <a:rPr kumimoji="0" lang="ja-JP" altLang="en-US" sz="900" dirty="0" smtClean="0">
                <a:latin typeface="+mn-ea"/>
              </a:rPr>
              <a:t>（原子力：</a:t>
            </a:r>
            <a:r>
              <a:rPr kumimoji="0" lang="en-US" altLang="ja-JP" sz="900" dirty="0" smtClean="0">
                <a:latin typeface="+mn-ea"/>
              </a:rPr>
              <a:t>14%</a:t>
            </a:r>
            <a:r>
              <a:rPr kumimoji="0" lang="ja-JP" altLang="en-US" sz="900" dirty="0" smtClean="0">
                <a:latin typeface="+mn-ea"/>
              </a:rPr>
              <a:t>）</a:t>
            </a:r>
            <a:endParaRPr kumimoji="0" lang="ja-JP" altLang="en-US" sz="900" dirty="0">
              <a:latin typeface="+mn-ea"/>
            </a:endParaRPr>
          </a:p>
        </p:txBody>
      </p:sp>
      <p:sp>
        <p:nvSpPr>
          <p:cNvPr id="70" name="正方形/長方形 69"/>
          <p:cNvSpPr/>
          <p:nvPr/>
        </p:nvSpPr>
        <p:spPr bwMode="auto">
          <a:xfrm>
            <a:off x="3727336" y="1536308"/>
            <a:ext cx="1152128" cy="252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pPr algn="ctr"/>
            <a:r>
              <a:rPr kumimoji="0" lang="en-US" altLang="ja-JP" sz="900" dirty="0" smtClean="0">
                <a:latin typeface="+mn-ea"/>
              </a:rPr>
              <a:t>1946</a:t>
            </a:r>
            <a:r>
              <a:rPr kumimoji="0" lang="ja-JP" altLang="en-US" sz="900" dirty="0" smtClean="0">
                <a:latin typeface="+mn-ea"/>
              </a:rPr>
              <a:t>年</a:t>
            </a:r>
            <a:endParaRPr kumimoji="0" lang="en-US" altLang="ja-JP" sz="900" dirty="0" smtClean="0">
              <a:latin typeface="+mn-ea"/>
            </a:endParaRPr>
          </a:p>
          <a:p>
            <a:pPr algn="ctr"/>
            <a:r>
              <a:rPr kumimoji="0" lang="ja-JP" altLang="en-US" sz="900" dirty="0" smtClean="0">
                <a:latin typeface="+mn-ea"/>
              </a:rPr>
              <a:t>水力割合が最高へ</a:t>
            </a:r>
            <a:endParaRPr kumimoji="0" lang="en-US" altLang="ja-JP" sz="900" dirty="0" smtClean="0">
              <a:latin typeface="+mn-ea"/>
            </a:endParaRPr>
          </a:p>
          <a:p>
            <a:pPr algn="ctr"/>
            <a:r>
              <a:rPr kumimoji="0" lang="ja-JP" altLang="en-US" sz="900" dirty="0" smtClean="0">
                <a:latin typeface="+mn-ea"/>
              </a:rPr>
              <a:t>（水力：</a:t>
            </a:r>
            <a:r>
              <a:rPr kumimoji="0" lang="en-US" altLang="ja-JP" sz="900" dirty="0" smtClean="0">
                <a:latin typeface="+mn-ea"/>
              </a:rPr>
              <a:t>40%</a:t>
            </a:r>
            <a:r>
              <a:rPr kumimoji="0" lang="ja-JP" altLang="en-US" sz="900" dirty="0" smtClean="0">
                <a:latin typeface="+mn-ea"/>
              </a:rPr>
              <a:t>）</a:t>
            </a:r>
            <a:endParaRPr kumimoji="0" lang="ja-JP" altLang="en-US" sz="9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94051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【機○・記載例なし】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anchor="ctr"/>
      <a:lstStyle>
        <a:defPPr algn="l">
          <a:defRPr kumimoji="0" sz="1800" dirty="0"/>
        </a:defPPr>
      </a:lstStyle>
    </a:spDef>
    <a:txDef>
      <a:spPr>
        <a:noFill/>
      </a:spPr>
      <a:bodyPr wrap="square" rtlCol="0">
        <a:spAutoFit/>
      </a:bodyPr>
      <a:lstStyle>
        <a:defPPr>
          <a:defRPr kumimoji="1" dirty="0" smtClean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パワポヘッダー（sample）.pptx" id="{DF0AD369-B502-4521-A0E0-07EB53E90DFA}" vid="{A6AA4691-7124-4580-8060-E7956D1A8F77}"/>
    </a:ext>
  </a:extLst>
</a:theme>
</file>

<file path=ppt/theme/theme2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Calibri"/>
        <a:ea typeface="メイリオ"/>
        <a:cs typeface=""/>
      </a:majorFont>
      <a:minorFont>
        <a:latin typeface="Calibr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anchor="ctr"/>
      <a:lstStyle>
        <a:defPPr algn="l">
          <a:defRPr kumimoji="0" sz="1800" dirty="0"/>
        </a:defPPr>
      </a:lstStyle>
    </a:spDef>
    <a:txDef>
      <a:spPr>
        <a:noFill/>
      </a:spPr>
      <a:bodyPr wrap="none" rtlCol="0">
        <a:spAutoFit/>
      </a:bodyPr>
      <a:lstStyle>
        <a:defPPr>
          <a:defRPr kumimoji="1" dirty="0" smtClean="0"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</TotalTime>
  <Words>303</Words>
  <Application>Microsoft Office PowerPoint</Application>
  <PresentationFormat>A4 210 x 297 mm</PresentationFormat>
  <Paragraphs>87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HG丸ｺﾞｼｯｸM-PRO</vt:lpstr>
      <vt:lpstr>Meiryo UI</vt:lpstr>
      <vt:lpstr>ＭＳ Ｐゴシック</vt:lpstr>
      <vt:lpstr>メイリオ</vt:lpstr>
      <vt:lpstr>Arial</vt:lpstr>
      <vt:lpstr>Calibri</vt:lpstr>
      <vt:lpstr>Times New Roman</vt:lpstr>
      <vt:lpstr>Wingdings</vt:lpstr>
      <vt:lpstr>【機○・記載例なし】</vt:lpstr>
      <vt:lpstr>blank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Windows ユーザー</dc:creator>
  <cp:lastModifiedBy>Windows ユーザー</cp:lastModifiedBy>
  <cp:revision>3</cp:revision>
  <cp:lastPrinted>2018-03-30T02:21:52Z</cp:lastPrinted>
  <dcterms:created xsi:type="dcterms:W3CDTF">2018-04-27T09:48:41Z</dcterms:created>
  <dcterms:modified xsi:type="dcterms:W3CDTF">2018-05-08T01:33:56Z</dcterms:modified>
</cp:coreProperties>
</file>