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7" r:id="rId2"/>
  </p:sldIdLst>
  <p:sldSz cx="9144000" cy="6858000" type="screen4x3"/>
  <p:notesSz cx="6735763" cy="9866313"/>
  <p:defaultTextStyle>
    <a:defPPr>
      <a:defRPr lang="ja-JP"/>
    </a:defPPr>
    <a:lvl1pPr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FF"/>
    <a:srgbClr val="008000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100" autoAdjust="0"/>
    <p:restoredTop sz="96921" autoAdjust="0"/>
  </p:normalViewPr>
  <p:slideViewPr>
    <p:cSldViewPr>
      <p:cViewPr varScale="1">
        <p:scale>
          <a:sx n="100" d="100"/>
          <a:sy n="100" d="100"/>
        </p:scale>
        <p:origin x="11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pPr>
              <a:defRPr/>
            </a:pPr>
            <a:fld id="{3A465A5B-38C6-4C9C-A9B8-C8925FF1BB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7319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pPr>
              <a:defRPr/>
            </a:pPr>
            <a:fld id="{4117511F-210C-4BC9-B265-D3B9195410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91532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b"/>
          <a:lstStyle/>
          <a:p>
            <a:pPr algn="r">
              <a:spcBef>
                <a:spcPct val="0"/>
              </a:spcBef>
            </a:pPr>
            <a:fld id="{85B3A559-3985-45B0-8664-75EDF1479C14}" type="slidenum">
              <a:rPr lang="en-US" altLang="ja-JP"/>
              <a:pPr algn="r">
                <a:spcBef>
                  <a:spcPct val="0"/>
                </a:spcBef>
              </a:pPr>
              <a:t>0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650740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49F32-6B83-409D-BCB1-D780CE7BEB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B2C41-1239-48AF-A932-2C9E0066F8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E77B2-D207-460F-9EA0-288FDA08B1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2F954-642C-4A7B-AB69-99F70C23E1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22F50-FD1F-46C2-8614-21A82400F8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940FA-7E35-4F5B-87BC-6237B156A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4E96F-D8AA-4869-9ED6-823D1FBB38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62137-3F00-42E6-B9A9-34968D78EA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20C3B-E561-467F-B089-44727087CF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24891-2E71-4C27-A7C2-09267D0DC9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61E99-B03A-42D9-80D3-16EB28FD4C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6104-4B69-4868-B783-90BA313492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1B8A6-461F-4568-AE29-6646D0E440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20DFC-4E9C-4EE4-B03C-14BA065034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D1455D6F-2AAE-4C15-8732-37EBD96329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24"/>
          <p:cNvSpPr txBox="1">
            <a:spLocks noChangeArrowheads="1"/>
          </p:cNvSpPr>
          <p:nvPr/>
        </p:nvSpPr>
        <p:spPr bwMode="auto">
          <a:xfrm>
            <a:off x="0" y="0"/>
            <a:ext cx="44275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b="1" dirty="0">
                <a:solidFill>
                  <a:srgbClr val="C00000"/>
                </a:solidFill>
              </a:rPr>
              <a:t>【</a:t>
            </a:r>
            <a:r>
              <a:rPr lang="ja-JP" altLang="en-US" b="1" dirty="0">
                <a:solidFill>
                  <a:srgbClr val="C00000"/>
                </a:solidFill>
              </a:rPr>
              <a:t>第</a:t>
            </a:r>
            <a:r>
              <a:rPr lang="en-US" altLang="ja-JP" b="1" dirty="0" smtClean="0">
                <a:solidFill>
                  <a:srgbClr val="C00000"/>
                </a:solidFill>
              </a:rPr>
              <a:t>222-1-37】</a:t>
            </a:r>
            <a:r>
              <a:rPr lang="ja-JP" altLang="en-US" b="1" dirty="0">
                <a:solidFill>
                  <a:srgbClr val="C00000"/>
                </a:solidFill>
              </a:rPr>
              <a:t>世界の主な石炭貿易（</a:t>
            </a:r>
            <a:r>
              <a:rPr lang="en-US" altLang="ja-JP" b="1" dirty="0" smtClean="0">
                <a:solidFill>
                  <a:srgbClr val="C00000"/>
                </a:solidFill>
              </a:rPr>
              <a:t>2015</a:t>
            </a:r>
            <a:r>
              <a:rPr lang="ja-JP" altLang="en-US" b="1" dirty="0" smtClean="0">
                <a:solidFill>
                  <a:srgbClr val="C00000"/>
                </a:solidFill>
              </a:rPr>
              <a:t>年</a:t>
            </a:r>
            <a:r>
              <a:rPr lang="ja-JP" altLang="en-US" b="1" dirty="0">
                <a:solidFill>
                  <a:srgbClr val="C00000"/>
                </a:solidFill>
              </a:rPr>
              <a:t>見込み）</a:t>
            </a:r>
          </a:p>
        </p:txBody>
      </p:sp>
      <p:sp>
        <p:nvSpPr>
          <p:cNvPr id="2052" name="Text Box 524"/>
          <p:cNvSpPr txBox="1">
            <a:spLocks noChangeArrowheads="1"/>
          </p:cNvSpPr>
          <p:nvPr/>
        </p:nvSpPr>
        <p:spPr bwMode="auto">
          <a:xfrm>
            <a:off x="0" y="6561138"/>
            <a:ext cx="51847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dirty="0"/>
              <a:t>出典：</a:t>
            </a:r>
            <a:r>
              <a:rPr lang="en-US" altLang="ja-JP" dirty="0"/>
              <a:t>IEA </a:t>
            </a:r>
            <a:r>
              <a:rPr lang="ja-JP" altLang="en-US" dirty="0"/>
              <a:t>「</a:t>
            </a:r>
            <a:r>
              <a:rPr lang="en-US" altLang="ja-JP" dirty="0"/>
              <a:t>Coal Information </a:t>
            </a:r>
            <a:r>
              <a:rPr lang="en-US" altLang="ja-JP" dirty="0" smtClean="0"/>
              <a:t>2016</a:t>
            </a:r>
            <a:r>
              <a:rPr lang="ja-JP" altLang="en-US" dirty="0" smtClean="0"/>
              <a:t>」</a:t>
            </a:r>
            <a:r>
              <a:rPr lang="ja-JP" altLang="en-US" dirty="0"/>
              <a:t>を基に作成</a:t>
            </a:r>
          </a:p>
        </p:txBody>
      </p:sp>
      <p:sp>
        <p:nvSpPr>
          <p:cNvPr id="2053" name="Text Box 524"/>
          <p:cNvSpPr txBox="1">
            <a:spLocks noChangeArrowheads="1"/>
          </p:cNvSpPr>
          <p:nvPr/>
        </p:nvSpPr>
        <p:spPr bwMode="auto">
          <a:xfrm>
            <a:off x="0" y="296863"/>
            <a:ext cx="88201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dirty="0"/>
              <a:t>（注）　褐炭を除く。</a:t>
            </a:r>
            <a:r>
              <a:rPr lang="en-US" altLang="ja-JP" dirty="0"/>
              <a:t>400</a:t>
            </a:r>
            <a:r>
              <a:rPr lang="ja-JP" altLang="en-US" dirty="0"/>
              <a:t>万トン未満のフローは記載しておらず、青字は対前年比増、赤字は対前年比減、黒字は増減なしを示している。</a:t>
            </a:r>
            <a:endParaRPr lang="en-US" altLang="ja-JP" dirty="0"/>
          </a:p>
          <a:p>
            <a:pPr algn="l"/>
            <a:r>
              <a:rPr lang="ja-JP" altLang="en-US" dirty="0"/>
              <a:t>輸入側の「北米」には、メキシコを含む。中国の輸入量は「その他アジア」に含む。</a:t>
            </a:r>
            <a:endParaRPr lang="en-US" altLang="ja-JP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8" y="1052513"/>
            <a:ext cx="8199437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12756</TotalTime>
  <Words>30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NOGAI Miho</dc:creator>
  <cp:lastModifiedBy>media-12</cp:lastModifiedBy>
  <cp:revision>16</cp:revision>
  <dcterms:created xsi:type="dcterms:W3CDTF">2005-07-11T05:33:56Z</dcterms:created>
  <dcterms:modified xsi:type="dcterms:W3CDTF">2017-06-09T05:25:50Z</dcterms:modified>
</cp:coreProperties>
</file>