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12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C8"/>
    <a:srgbClr val="FF5A00"/>
    <a:srgbClr val="F5750B"/>
    <a:srgbClr val="FFBE3C"/>
    <a:srgbClr val="FFCC00"/>
    <a:srgbClr val="FFFF99"/>
    <a:srgbClr val="E3EBD1"/>
    <a:srgbClr val="DAE5C1"/>
    <a:srgbClr val="B197D3"/>
    <a:srgbClr val="99D6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20" autoAdjust="0"/>
    <p:restoredTop sz="98545" autoAdjust="0"/>
  </p:normalViewPr>
  <p:slideViewPr>
    <p:cSldViewPr>
      <p:cViewPr>
        <p:scale>
          <a:sx n="70" d="100"/>
          <a:sy n="70" d="100"/>
        </p:scale>
        <p:origin x="-1482" y="-16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515254"/>
              </p:ext>
            </p:extLst>
          </p:nvPr>
        </p:nvGraphicFramePr>
        <p:xfrm>
          <a:off x="2144688" y="1952836"/>
          <a:ext cx="6093382" cy="25343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9330"/>
                <a:gridCol w="1000047"/>
                <a:gridCol w="4104005"/>
              </a:tblGrid>
              <a:tr h="2818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時期</a:t>
                      </a:r>
                      <a:endParaRPr kumimoji="1" lang="ja-JP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対象国</a:t>
                      </a:r>
                      <a:endParaRPr kumimoji="1" lang="ja-JP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概要</a:t>
                      </a:r>
                      <a:endParaRPr kumimoji="1" lang="ja-JP" altLang="en-US" sz="1200" b="1" dirty="0"/>
                    </a:p>
                  </a:txBody>
                  <a:tcPr/>
                </a:tc>
              </a:tr>
              <a:tr h="563127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2016</a:t>
                      </a:r>
                      <a:r>
                        <a:rPr kumimoji="1" lang="ja-JP" altLang="en-US" sz="1200" dirty="0" smtClean="0"/>
                        <a:t>年</a:t>
                      </a:r>
                      <a:r>
                        <a:rPr kumimoji="1" lang="en-US" altLang="ja-JP" sz="1200" dirty="0" smtClean="0"/>
                        <a:t>2</a:t>
                      </a:r>
                      <a:r>
                        <a:rPr kumimoji="1" lang="ja-JP" altLang="en-US" sz="1200" dirty="0" smtClean="0"/>
                        <a:t>月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英国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/>
                        <a:t>BG</a:t>
                      </a:r>
                      <a:r>
                        <a:rPr kumimoji="1" lang="ja-JP" altLang="en-US" sz="1200" dirty="0" smtClean="0"/>
                        <a:t>（</a:t>
                      </a:r>
                      <a:r>
                        <a:rPr kumimoji="1" lang="en-US" altLang="ja-JP" sz="1200" dirty="0" smtClean="0"/>
                        <a:t>British Gas</a:t>
                      </a:r>
                      <a:r>
                        <a:rPr kumimoji="1" lang="ja-JP" altLang="en-US" sz="1200" dirty="0" smtClean="0"/>
                        <a:t>）を買収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  <a:tr h="563127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2016</a:t>
                      </a:r>
                      <a:r>
                        <a:rPr kumimoji="1" lang="ja-JP" altLang="en-US" sz="1200" dirty="0" smtClean="0"/>
                        <a:t>年</a:t>
                      </a:r>
                      <a:r>
                        <a:rPr kumimoji="1" lang="en-US" altLang="ja-JP" sz="1200" dirty="0" smtClean="0"/>
                        <a:t>7</a:t>
                      </a:r>
                      <a:r>
                        <a:rPr kumimoji="1" lang="ja-JP" altLang="en-US" sz="1200" dirty="0" smtClean="0"/>
                        <a:t>月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米国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/>
                        <a:t>メキシコ湾資産を米国のベンチャー企業に売却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  <a:tr h="563127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2016</a:t>
                      </a:r>
                      <a:r>
                        <a:rPr kumimoji="1" lang="ja-JP" altLang="en-US" sz="1200" dirty="0" smtClean="0"/>
                        <a:t>年</a:t>
                      </a:r>
                      <a:r>
                        <a:rPr kumimoji="1" lang="en-US" altLang="ja-JP" sz="1200" dirty="0" smtClean="0"/>
                        <a:t>10</a:t>
                      </a:r>
                      <a:r>
                        <a:rPr kumimoji="1" lang="ja-JP" altLang="en-US" sz="1200" dirty="0" smtClean="0"/>
                        <a:t>月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カナダ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/>
                        <a:t>ﾌﾞﾘﾃｨｯｼｭ･ｺﾛﾝﾋﾞｱ州等のｼｪｰﾙ資産を現地の上流企業に売却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  <a:tr h="563127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2016</a:t>
                      </a:r>
                      <a:r>
                        <a:rPr kumimoji="1" lang="ja-JP" altLang="en-US" sz="1200" dirty="0" smtClean="0"/>
                        <a:t>年</a:t>
                      </a:r>
                      <a:r>
                        <a:rPr kumimoji="1" lang="en-US" altLang="ja-JP" sz="1200" dirty="0" smtClean="0"/>
                        <a:t>10</a:t>
                      </a:r>
                      <a:r>
                        <a:rPr kumimoji="1" lang="ja-JP" altLang="en-US" sz="1200" dirty="0" smtClean="0"/>
                        <a:t>月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マレーシア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/>
                        <a:t>サバ沖の油田権益</a:t>
                      </a:r>
                      <a:r>
                        <a:rPr kumimoji="1" lang="en-US" altLang="ja-JP" sz="1200" dirty="0" smtClean="0"/>
                        <a:t>25</a:t>
                      </a:r>
                      <a:r>
                        <a:rPr kumimoji="1" lang="ja-JP" altLang="en-US" sz="1200" dirty="0" smtClean="0"/>
                        <a:t>％を現地の上流企業に売却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24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3655</TotalTime>
  <Words>69</Words>
  <Application>Microsoft Office PowerPoint</Application>
  <PresentationFormat>A4 210 x 297 mm</PresentationFormat>
  <Paragraphs>15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470</cp:revision>
  <cp:lastPrinted>2017-04-06T07:52:53Z</cp:lastPrinted>
  <dcterms:created xsi:type="dcterms:W3CDTF">2017-03-19T17:10:27Z</dcterms:created>
  <dcterms:modified xsi:type="dcterms:W3CDTF">2017-04-07T06:27:11Z</dcterms:modified>
</cp:coreProperties>
</file>