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70" d="100"/>
          <a:sy n="70" d="100"/>
        </p:scale>
        <p:origin x="-1482" y="-16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15254"/>
              </p:ext>
            </p:extLst>
          </p:nvPr>
        </p:nvGraphicFramePr>
        <p:xfrm>
          <a:off x="2144688" y="1952836"/>
          <a:ext cx="6093382" cy="253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9330"/>
                <a:gridCol w="1000047"/>
                <a:gridCol w="4104005"/>
              </a:tblGrid>
              <a:tr h="281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時期</a:t>
                      </a:r>
                      <a:endParaRPr kumimoji="1" lang="ja-JP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対象国</a:t>
                      </a:r>
                      <a:endParaRPr kumimoji="1" lang="ja-JP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概要</a:t>
                      </a:r>
                      <a:endParaRPr kumimoji="1" lang="ja-JP" altLang="en-US" sz="1200" b="1" dirty="0"/>
                    </a:p>
                  </a:txBody>
                  <a:tcPr/>
                </a:tc>
              </a:tr>
              <a:tr h="5631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2016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英国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/>
                        <a:t>BG</a:t>
                      </a: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British Gas</a:t>
                      </a:r>
                      <a:r>
                        <a:rPr kumimoji="1" lang="ja-JP" altLang="en-US" sz="1200" dirty="0" smtClean="0"/>
                        <a:t>）を買収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5631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2016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7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米国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メキシコ湾資産を米国のベンチャー企業に売却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5631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2016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カナダ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ﾌﾞﾘﾃｨｯｼｭ･ｺﾛﾝﾋﾞｱ州等のｼｪｰﾙ資産を現地の上流企業に売却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5631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2016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マレーシア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サバ沖の油田権益</a:t>
                      </a:r>
                      <a:r>
                        <a:rPr kumimoji="1" lang="en-US" altLang="ja-JP" sz="1200" dirty="0" smtClean="0"/>
                        <a:t>25</a:t>
                      </a:r>
                      <a:r>
                        <a:rPr kumimoji="1" lang="ja-JP" altLang="en-US" sz="1200" dirty="0" smtClean="0"/>
                        <a:t>％を現地の上流企業に売却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2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3655</TotalTime>
  <Words>69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470</cp:revision>
  <cp:lastPrinted>2017-04-06T07:52:53Z</cp:lastPrinted>
  <dcterms:created xsi:type="dcterms:W3CDTF">2017-03-19T17:10:27Z</dcterms:created>
  <dcterms:modified xsi:type="dcterms:W3CDTF">2017-04-07T06:27:11Z</dcterms:modified>
</cp:coreProperties>
</file>