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182" y="-19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036905"/>
              </p:ext>
            </p:extLst>
          </p:nvPr>
        </p:nvGraphicFramePr>
        <p:xfrm>
          <a:off x="200472" y="1556792"/>
          <a:ext cx="9884468" cy="3329840"/>
        </p:xfrm>
        <a:graphic>
          <a:graphicData uri="http://schemas.openxmlformats.org/drawingml/2006/table">
            <a:tbl>
              <a:tblPr firstRow="1" bandRow="1"/>
              <a:tblGrid>
                <a:gridCol w="1093258"/>
                <a:gridCol w="1198033"/>
                <a:gridCol w="2053695"/>
                <a:gridCol w="5539482"/>
              </a:tblGrid>
              <a:tr h="158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時期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買主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対象国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概要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2015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年</a:t>
                      </a:r>
                      <a:r>
                        <a:rPr lang="en-US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10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月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ExxonMobil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モザンビーク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同国の大水深探鉱鉱区を取得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2016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年</a:t>
                      </a:r>
                      <a:r>
                        <a:rPr lang="en-US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10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月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ExxonMobil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キプロス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同国の大水深探鉱鉱区を取得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2016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年</a:t>
                      </a:r>
                      <a:r>
                        <a:rPr lang="en-US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12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月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BP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UAE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アブダビ</a:t>
                      </a:r>
                      <a:r>
                        <a:rPr lang="en-US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ADCO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鉱区の権益</a:t>
                      </a:r>
                      <a:r>
                        <a:rPr lang="en-US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10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％を株式交換で取得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2016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年</a:t>
                      </a:r>
                      <a:r>
                        <a:rPr lang="en-US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12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月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BP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エジプト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Eni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より</a:t>
                      </a:r>
                      <a:r>
                        <a:rPr lang="en-US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Zohr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ガス田の権益</a:t>
                      </a:r>
                      <a:r>
                        <a:rPr lang="en-US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10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％</a:t>
                      </a:r>
                      <a:r>
                        <a:rPr lang="en-US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+α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を取得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2017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年</a:t>
                      </a:r>
                      <a:r>
                        <a:rPr lang="en-US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1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月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ExxonMobil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米国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Permian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シェール資産を総額</a:t>
                      </a:r>
                      <a:r>
                        <a:rPr lang="en-US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66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億ドルで取得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5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2017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年</a:t>
                      </a:r>
                      <a:r>
                        <a:rPr lang="en-US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2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月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ExxonMobil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Inter Oil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  <a:latin typeface="ＭＳ Ｐ明朝"/>
                          <a:cs typeface="Arial"/>
                        </a:rPr>
                        <a:t>(</a:t>
                      </a:r>
                      <a:r>
                        <a:rPr lang="ja-JP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パプアニューギニア</a:t>
                      </a:r>
                      <a:r>
                        <a:rPr lang="en-US" sz="1600" kern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)</a:t>
                      </a:r>
                      <a:endParaRPr lang="ja-JP" sz="160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0" dirty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既に他社が買収合意済みの案件に対し、</a:t>
                      </a:r>
                      <a:r>
                        <a:rPr lang="en-US" sz="1600" kern="0" dirty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2016</a:t>
                      </a:r>
                      <a:r>
                        <a:rPr lang="ja-JP" sz="1600" kern="0" dirty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年</a:t>
                      </a:r>
                      <a:r>
                        <a:rPr lang="en-US" sz="1600" kern="0" dirty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7</a:t>
                      </a:r>
                      <a:r>
                        <a:rPr lang="ja-JP" sz="1600" kern="0" dirty="0">
                          <a:effectLst/>
                          <a:latin typeface="ＭＳ 明朝"/>
                          <a:ea typeface="ＭＳ Ｐ明朝"/>
                          <a:cs typeface="Arial"/>
                        </a:rPr>
                        <a:t>月に対抗的買収を提案。同国のガス田権益を取得</a:t>
                      </a:r>
                      <a:endParaRPr lang="ja-JP" sz="1600" kern="100" dirty="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57679" marR="57679" marT="28840" marB="288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95823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</TotalTime>
  <Words>122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2</cp:revision>
  <cp:lastPrinted>2015-08-21T06:55:03Z</cp:lastPrinted>
  <dcterms:created xsi:type="dcterms:W3CDTF">2017-04-07T06:16:07Z</dcterms:created>
  <dcterms:modified xsi:type="dcterms:W3CDTF">2017-04-07T06:21:16Z</dcterms:modified>
</cp:coreProperties>
</file>