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125" d="100"/>
          <a:sy n="125" d="100"/>
        </p:scale>
        <p:origin x="678" y="15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2366646476882702E-2"/>
          <c:y val="8.3430396846794527E-2"/>
          <c:w val="0.83526670704623462"/>
          <c:h val="0.7213383625056839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サウジアラビア
外貨準備高（左軸）</c:v>
                </c:pt>
              </c:strCache>
            </c:strRef>
          </c:tx>
          <c:marker>
            <c:symbol val="none"/>
          </c:marker>
          <c:cat>
            <c:numRef>
              <c:f>Sheet1!$A$2:$A$106</c:f>
              <c:numCache>
                <c:formatCode>mmm\-yyyy</c:formatCode>
                <c:ptCount val="105"/>
                <c:pt idx="0">
                  <c:v>39507</c:v>
                </c:pt>
                <c:pt idx="1">
                  <c:v>39538</c:v>
                </c:pt>
                <c:pt idx="2">
                  <c:v>39568</c:v>
                </c:pt>
                <c:pt idx="3">
                  <c:v>39599</c:v>
                </c:pt>
                <c:pt idx="4">
                  <c:v>39629</c:v>
                </c:pt>
                <c:pt idx="5">
                  <c:v>39660</c:v>
                </c:pt>
                <c:pt idx="6">
                  <c:v>39691</c:v>
                </c:pt>
                <c:pt idx="7">
                  <c:v>39721</c:v>
                </c:pt>
                <c:pt idx="8">
                  <c:v>39752</c:v>
                </c:pt>
                <c:pt idx="9">
                  <c:v>39782</c:v>
                </c:pt>
                <c:pt idx="10">
                  <c:v>39813</c:v>
                </c:pt>
                <c:pt idx="11">
                  <c:v>39844</c:v>
                </c:pt>
                <c:pt idx="12">
                  <c:v>39872</c:v>
                </c:pt>
                <c:pt idx="13">
                  <c:v>39903</c:v>
                </c:pt>
                <c:pt idx="14">
                  <c:v>39933</c:v>
                </c:pt>
                <c:pt idx="15">
                  <c:v>39964</c:v>
                </c:pt>
                <c:pt idx="16">
                  <c:v>39994</c:v>
                </c:pt>
                <c:pt idx="17">
                  <c:v>40025</c:v>
                </c:pt>
                <c:pt idx="18">
                  <c:v>40056</c:v>
                </c:pt>
                <c:pt idx="19">
                  <c:v>40086</c:v>
                </c:pt>
                <c:pt idx="20">
                  <c:v>40117</c:v>
                </c:pt>
                <c:pt idx="21">
                  <c:v>40147</c:v>
                </c:pt>
                <c:pt idx="22">
                  <c:v>40178</c:v>
                </c:pt>
                <c:pt idx="23">
                  <c:v>40209</c:v>
                </c:pt>
                <c:pt idx="24">
                  <c:v>40237</c:v>
                </c:pt>
                <c:pt idx="25">
                  <c:v>40268</c:v>
                </c:pt>
                <c:pt idx="26">
                  <c:v>40298</c:v>
                </c:pt>
                <c:pt idx="27">
                  <c:v>40329</c:v>
                </c:pt>
                <c:pt idx="28">
                  <c:v>40359</c:v>
                </c:pt>
                <c:pt idx="29">
                  <c:v>40390</c:v>
                </c:pt>
                <c:pt idx="30">
                  <c:v>40421</c:v>
                </c:pt>
                <c:pt idx="31">
                  <c:v>40451</c:v>
                </c:pt>
                <c:pt idx="32">
                  <c:v>40482</c:v>
                </c:pt>
                <c:pt idx="33">
                  <c:v>40512</c:v>
                </c:pt>
                <c:pt idx="34">
                  <c:v>40543</c:v>
                </c:pt>
                <c:pt idx="35">
                  <c:v>40574</c:v>
                </c:pt>
                <c:pt idx="36">
                  <c:v>40602</c:v>
                </c:pt>
                <c:pt idx="37">
                  <c:v>40633</c:v>
                </c:pt>
                <c:pt idx="38">
                  <c:v>40663</c:v>
                </c:pt>
                <c:pt idx="39">
                  <c:v>40694</c:v>
                </c:pt>
                <c:pt idx="40">
                  <c:v>40724</c:v>
                </c:pt>
                <c:pt idx="41">
                  <c:v>40755</c:v>
                </c:pt>
                <c:pt idx="42">
                  <c:v>40786</c:v>
                </c:pt>
                <c:pt idx="43">
                  <c:v>40816</c:v>
                </c:pt>
                <c:pt idx="44">
                  <c:v>40847</c:v>
                </c:pt>
                <c:pt idx="45">
                  <c:v>40877</c:v>
                </c:pt>
                <c:pt idx="46">
                  <c:v>40908</c:v>
                </c:pt>
                <c:pt idx="47">
                  <c:v>40939</c:v>
                </c:pt>
                <c:pt idx="48">
                  <c:v>40968</c:v>
                </c:pt>
                <c:pt idx="49">
                  <c:v>40999</c:v>
                </c:pt>
                <c:pt idx="50">
                  <c:v>41029</c:v>
                </c:pt>
                <c:pt idx="51">
                  <c:v>41060</c:v>
                </c:pt>
                <c:pt idx="52">
                  <c:v>41090</c:v>
                </c:pt>
                <c:pt idx="53">
                  <c:v>41121</c:v>
                </c:pt>
                <c:pt idx="54">
                  <c:v>41152</c:v>
                </c:pt>
                <c:pt idx="55">
                  <c:v>41182</c:v>
                </c:pt>
                <c:pt idx="56">
                  <c:v>41213</c:v>
                </c:pt>
                <c:pt idx="57">
                  <c:v>41243</c:v>
                </c:pt>
                <c:pt idx="58">
                  <c:v>41274</c:v>
                </c:pt>
                <c:pt idx="59">
                  <c:v>41305</c:v>
                </c:pt>
                <c:pt idx="60">
                  <c:v>41333</c:v>
                </c:pt>
                <c:pt idx="61">
                  <c:v>41364</c:v>
                </c:pt>
                <c:pt idx="62">
                  <c:v>41394</c:v>
                </c:pt>
                <c:pt idx="63">
                  <c:v>41425</c:v>
                </c:pt>
                <c:pt idx="64">
                  <c:v>41455</c:v>
                </c:pt>
                <c:pt idx="65">
                  <c:v>41486</c:v>
                </c:pt>
                <c:pt idx="66">
                  <c:v>41517</c:v>
                </c:pt>
                <c:pt idx="67">
                  <c:v>41547</c:v>
                </c:pt>
                <c:pt idx="68">
                  <c:v>41578</c:v>
                </c:pt>
                <c:pt idx="69">
                  <c:v>41608</c:v>
                </c:pt>
                <c:pt idx="70">
                  <c:v>41639</c:v>
                </c:pt>
                <c:pt idx="71">
                  <c:v>41670</c:v>
                </c:pt>
                <c:pt idx="72">
                  <c:v>41698</c:v>
                </c:pt>
                <c:pt idx="73">
                  <c:v>41729</c:v>
                </c:pt>
                <c:pt idx="74">
                  <c:v>41759</c:v>
                </c:pt>
                <c:pt idx="75">
                  <c:v>41790</c:v>
                </c:pt>
                <c:pt idx="76">
                  <c:v>41820</c:v>
                </c:pt>
                <c:pt idx="77">
                  <c:v>41851</c:v>
                </c:pt>
                <c:pt idx="78">
                  <c:v>41882</c:v>
                </c:pt>
                <c:pt idx="79">
                  <c:v>41912</c:v>
                </c:pt>
                <c:pt idx="80">
                  <c:v>41943</c:v>
                </c:pt>
                <c:pt idx="81">
                  <c:v>41973</c:v>
                </c:pt>
                <c:pt idx="82">
                  <c:v>42004</c:v>
                </c:pt>
                <c:pt idx="83">
                  <c:v>42035</c:v>
                </c:pt>
                <c:pt idx="84">
                  <c:v>42063</c:v>
                </c:pt>
                <c:pt idx="85">
                  <c:v>42094</c:v>
                </c:pt>
                <c:pt idx="86">
                  <c:v>42124</c:v>
                </c:pt>
                <c:pt idx="87">
                  <c:v>42155</c:v>
                </c:pt>
                <c:pt idx="88">
                  <c:v>42185</c:v>
                </c:pt>
                <c:pt idx="89">
                  <c:v>42216</c:v>
                </c:pt>
                <c:pt idx="90">
                  <c:v>42247</c:v>
                </c:pt>
                <c:pt idx="91">
                  <c:v>42277</c:v>
                </c:pt>
                <c:pt idx="92">
                  <c:v>42308</c:v>
                </c:pt>
                <c:pt idx="93">
                  <c:v>42338</c:v>
                </c:pt>
                <c:pt idx="94">
                  <c:v>42369</c:v>
                </c:pt>
                <c:pt idx="95">
                  <c:v>42400</c:v>
                </c:pt>
                <c:pt idx="96">
                  <c:v>42429</c:v>
                </c:pt>
                <c:pt idx="97">
                  <c:v>42460</c:v>
                </c:pt>
                <c:pt idx="98">
                  <c:v>42490</c:v>
                </c:pt>
                <c:pt idx="99">
                  <c:v>42521</c:v>
                </c:pt>
                <c:pt idx="100">
                  <c:v>42551</c:v>
                </c:pt>
                <c:pt idx="101">
                  <c:v>42582</c:v>
                </c:pt>
                <c:pt idx="102">
                  <c:v>42613</c:v>
                </c:pt>
                <c:pt idx="103">
                  <c:v>42643</c:v>
                </c:pt>
                <c:pt idx="104">
                  <c:v>42674</c:v>
                </c:pt>
              </c:numCache>
            </c:numRef>
          </c:cat>
          <c:val>
            <c:numRef>
              <c:f>Sheet1!$B$2:$B$106</c:f>
              <c:numCache>
                <c:formatCode>0.0</c:formatCode>
                <c:ptCount val="105"/>
                <c:pt idx="0">
                  <c:v>336.0867735470942</c:v>
                </c:pt>
                <c:pt idx="1">
                  <c:v>350.25652721505492</c:v>
                </c:pt>
                <c:pt idx="2">
                  <c:v>355.70205844709898</c:v>
                </c:pt>
                <c:pt idx="3">
                  <c:v>365.81986882098863</c:v>
                </c:pt>
                <c:pt idx="4">
                  <c:v>381.55114939463436</c:v>
                </c:pt>
                <c:pt idx="5">
                  <c:v>405.26558583542209</c:v>
                </c:pt>
                <c:pt idx="6">
                  <c:v>420.78478295648466</c:v>
                </c:pt>
                <c:pt idx="7">
                  <c:v>436.44326127994475</c:v>
                </c:pt>
                <c:pt idx="8">
                  <c:v>444.5525867121317</c:v>
                </c:pt>
                <c:pt idx="9">
                  <c:v>447.67505864164622</c:v>
                </c:pt>
                <c:pt idx="10">
                  <c:v>442.29836668354164</c:v>
                </c:pt>
                <c:pt idx="11">
                  <c:v>435.60437876445815</c:v>
                </c:pt>
                <c:pt idx="12">
                  <c:v>427.19484068790825</c:v>
                </c:pt>
                <c:pt idx="13">
                  <c:v>415.55997013492612</c:v>
                </c:pt>
                <c:pt idx="14">
                  <c:v>404.41669777611861</c:v>
                </c:pt>
                <c:pt idx="15">
                  <c:v>400.06772972108155</c:v>
                </c:pt>
                <c:pt idx="16">
                  <c:v>393.25320316249804</c:v>
                </c:pt>
                <c:pt idx="17">
                  <c:v>386.76323929390435</c:v>
                </c:pt>
                <c:pt idx="18">
                  <c:v>387.17158418217696</c:v>
                </c:pt>
                <c:pt idx="19">
                  <c:v>385.26518585675433</c:v>
                </c:pt>
                <c:pt idx="20">
                  <c:v>393.89836400000002</c:v>
                </c:pt>
                <c:pt idx="21">
                  <c:v>393.93680000000001</c:v>
                </c:pt>
                <c:pt idx="22">
                  <c:v>410.02079556361315</c:v>
                </c:pt>
                <c:pt idx="23">
                  <c:v>414.1474108047571</c:v>
                </c:pt>
                <c:pt idx="24">
                  <c:v>419.04249466666664</c:v>
                </c:pt>
                <c:pt idx="25">
                  <c:v>420.23630333333335</c:v>
                </c:pt>
                <c:pt idx="26">
                  <c:v>418.41630246386859</c:v>
                </c:pt>
                <c:pt idx="27">
                  <c:v>420.35579735747427</c:v>
                </c:pt>
                <c:pt idx="28">
                  <c:v>421.06424948005548</c:v>
                </c:pt>
                <c:pt idx="29">
                  <c:v>421.64640728741699</c:v>
                </c:pt>
                <c:pt idx="30">
                  <c:v>424.34259153089249</c:v>
                </c:pt>
                <c:pt idx="31">
                  <c:v>426.56238833928859</c:v>
                </c:pt>
                <c:pt idx="32">
                  <c:v>434.139121913498</c:v>
                </c:pt>
                <c:pt idx="33">
                  <c:v>438.37240608169367</c:v>
                </c:pt>
                <c:pt idx="34">
                  <c:v>445.1128746466855</c:v>
                </c:pt>
                <c:pt idx="35">
                  <c:v>453.5429654588599</c:v>
                </c:pt>
                <c:pt idx="36">
                  <c:v>452.88644883485313</c:v>
                </c:pt>
                <c:pt idx="37">
                  <c:v>469.91421162102336</c:v>
                </c:pt>
                <c:pt idx="38">
                  <c:v>477.51433851958507</c:v>
                </c:pt>
                <c:pt idx="39">
                  <c:v>490.29318436350064</c:v>
                </c:pt>
                <c:pt idx="40">
                  <c:v>502.83819398149376</c:v>
                </c:pt>
                <c:pt idx="41">
                  <c:v>506.88368253693136</c:v>
                </c:pt>
                <c:pt idx="42">
                  <c:v>510.28642236207037</c:v>
                </c:pt>
                <c:pt idx="43">
                  <c:v>526.78002706522318</c:v>
                </c:pt>
                <c:pt idx="44">
                  <c:v>528.58099036102817</c:v>
                </c:pt>
                <c:pt idx="45">
                  <c:v>534.93388171928325</c:v>
                </c:pt>
                <c:pt idx="46">
                  <c:v>543.98572842781721</c:v>
                </c:pt>
                <c:pt idx="47">
                  <c:v>551.38193729667751</c:v>
                </c:pt>
                <c:pt idx="48">
                  <c:v>564.05180852198487</c:v>
                </c:pt>
                <c:pt idx="49">
                  <c:v>569.67251246600188</c:v>
                </c:pt>
                <c:pt idx="50">
                  <c:v>580.07026891899102</c:v>
                </c:pt>
                <c:pt idx="51">
                  <c:v>592.04423112817631</c:v>
                </c:pt>
                <c:pt idx="52">
                  <c:v>600.10337364014504</c:v>
                </c:pt>
                <c:pt idx="53">
                  <c:v>605.14620553570478</c:v>
                </c:pt>
                <c:pt idx="54">
                  <c:v>613.7861447389472</c:v>
                </c:pt>
                <c:pt idx="55">
                  <c:v>621.32667628863237</c:v>
                </c:pt>
                <c:pt idx="56">
                  <c:v>635.74745346914835</c:v>
                </c:pt>
                <c:pt idx="57">
                  <c:v>642.67453035838071</c:v>
                </c:pt>
                <c:pt idx="58">
                  <c:v>656.46909827760896</c:v>
                </c:pt>
                <c:pt idx="59">
                  <c:v>662.02815406566469</c:v>
                </c:pt>
                <c:pt idx="60">
                  <c:v>658.05619770709325</c:v>
                </c:pt>
                <c:pt idx="61">
                  <c:v>671.7840987084785</c:v>
                </c:pt>
                <c:pt idx="62">
                  <c:v>676.93011063528422</c:v>
                </c:pt>
                <c:pt idx="63">
                  <c:v>685.32185838938221</c:v>
                </c:pt>
                <c:pt idx="64">
                  <c:v>690.81738254186087</c:v>
                </c:pt>
                <c:pt idx="65">
                  <c:v>691.42398845009291</c:v>
                </c:pt>
                <c:pt idx="66">
                  <c:v>699.31042276123014</c:v>
                </c:pt>
                <c:pt idx="67">
                  <c:v>703.42145697741933</c:v>
                </c:pt>
                <c:pt idx="68">
                  <c:v>717.61193678070094</c:v>
                </c:pt>
                <c:pt idx="69">
                  <c:v>722.34260809822763</c:v>
                </c:pt>
                <c:pt idx="70">
                  <c:v>725.64735701132133</c:v>
                </c:pt>
                <c:pt idx="71">
                  <c:v>727.02891826895473</c:v>
                </c:pt>
                <c:pt idx="72">
                  <c:v>725.60814247582414</c:v>
                </c:pt>
                <c:pt idx="73">
                  <c:v>733.58966813558652</c:v>
                </c:pt>
                <c:pt idx="74">
                  <c:v>737.63682709313446</c:v>
                </c:pt>
                <c:pt idx="75">
                  <c:v>740.53823765353104</c:v>
                </c:pt>
                <c:pt idx="76">
                  <c:v>742.26700840786953</c:v>
                </c:pt>
                <c:pt idx="77">
                  <c:v>741.44796531704662</c:v>
                </c:pt>
                <c:pt idx="78">
                  <c:v>745.77129268007639</c:v>
                </c:pt>
                <c:pt idx="79">
                  <c:v>744.61117206104041</c:v>
                </c:pt>
                <c:pt idx="80">
                  <c:v>742.12271030704539</c:v>
                </c:pt>
                <c:pt idx="81">
                  <c:v>739.80807202131223</c:v>
                </c:pt>
                <c:pt idx="82">
                  <c:v>731.86517146068229</c:v>
                </c:pt>
                <c:pt idx="83">
                  <c:v>732.68256900403253</c:v>
                </c:pt>
                <c:pt idx="84">
                  <c:v>714.2475400618315</c:v>
                </c:pt>
                <c:pt idx="85">
                  <c:v>697.7873284435633</c:v>
                </c:pt>
                <c:pt idx="86">
                  <c:v>686.3940804510612</c:v>
                </c:pt>
                <c:pt idx="87">
                  <c:v>679.62900791489437</c:v>
                </c:pt>
                <c:pt idx="88">
                  <c:v>675.41702640719893</c:v>
                </c:pt>
                <c:pt idx="89">
                  <c:v>668.72651520652482</c:v>
                </c:pt>
                <c:pt idx="90">
                  <c:v>662.16862641643468</c:v>
                </c:pt>
                <c:pt idx="91">
                  <c:v>654.5063716373021</c:v>
                </c:pt>
                <c:pt idx="92">
                  <c:v>647.89253013711073</c:v>
                </c:pt>
                <c:pt idx="93">
                  <c:v>635.17941838789477</c:v>
                </c:pt>
                <c:pt idx="94">
                  <c:v>616.00731586884217</c:v>
                </c:pt>
                <c:pt idx="95">
                  <c:v>601.79110789236847</c:v>
                </c:pt>
                <c:pt idx="96">
                  <c:v>592.57893467169447</c:v>
                </c:pt>
                <c:pt idx="97">
                  <c:v>587.02152206815015</c:v>
                </c:pt>
                <c:pt idx="98">
                  <c:v>580.67548826751636</c:v>
                </c:pt>
                <c:pt idx="99">
                  <c:v>581.26580563962398</c:v>
                </c:pt>
                <c:pt idx="100">
                  <c:v>569.91094099685154</c:v>
                </c:pt>
                <c:pt idx="101">
                  <c:v>563.44429982792758</c:v>
                </c:pt>
                <c:pt idx="102">
                  <c:v>562.12470516940857</c:v>
                </c:pt>
                <c:pt idx="103">
                  <c:v>554.57356061998303</c:v>
                </c:pt>
                <c:pt idx="104">
                  <c:v>543.7975702674222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ロシア
外貨準備高（左軸）</c:v>
                </c:pt>
              </c:strCache>
            </c:strRef>
          </c:tx>
          <c:marker>
            <c:symbol val="none"/>
          </c:marker>
          <c:cat>
            <c:numRef>
              <c:f>Sheet1!$A$2:$A$106</c:f>
              <c:numCache>
                <c:formatCode>mmm\-yyyy</c:formatCode>
                <c:ptCount val="105"/>
                <c:pt idx="0">
                  <c:v>39507</c:v>
                </c:pt>
                <c:pt idx="1">
                  <c:v>39538</c:v>
                </c:pt>
                <c:pt idx="2">
                  <c:v>39568</c:v>
                </c:pt>
                <c:pt idx="3">
                  <c:v>39599</c:v>
                </c:pt>
                <c:pt idx="4">
                  <c:v>39629</c:v>
                </c:pt>
                <c:pt idx="5">
                  <c:v>39660</c:v>
                </c:pt>
                <c:pt idx="6">
                  <c:v>39691</c:v>
                </c:pt>
                <c:pt idx="7">
                  <c:v>39721</c:v>
                </c:pt>
                <c:pt idx="8">
                  <c:v>39752</c:v>
                </c:pt>
                <c:pt idx="9">
                  <c:v>39782</c:v>
                </c:pt>
                <c:pt idx="10">
                  <c:v>39813</c:v>
                </c:pt>
                <c:pt idx="11">
                  <c:v>39844</c:v>
                </c:pt>
                <c:pt idx="12">
                  <c:v>39872</c:v>
                </c:pt>
                <c:pt idx="13">
                  <c:v>39903</c:v>
                </c:pt>
                <c:pt idx="14">
                  <c:v>39933</c:v>
                </c:pt>
                <c:pt idx="15">
                  <c:v>39964</c:v>
                </c:pt>
                <c:pt idx="16">
                  <c:v>39994</c:v>
                </c:pt>
                <c:pt idx="17">
                  <c:v>40025</c:v>
                </c:pt>
                <c:pt idx="18">
                  <c:v>40056</c:v>
                </c:pt>
                <c:pt idx="19">
                  <c:v>40086</c:v>
                </c:pt>
                <c:pt idx="20">
                  <c:v>40117</c:v>
                </c:pt>
                <c:pt idx="21">
                  <c:v>40147</c:v>
                </c:pt>
                <c:pt idx="22">
                  <c:v>40178</c:v>
                </c:pt>
                <c:pt idx="23">
                  <c:v>40209</c:v>
                </c:pt>
                <c:pt idx="24">
                  <c:v>40237</c:v>
                </c:pt>
                <c:pt idx="25">
                  <c:v>40268</c:v>
                </c:pt>
                <c:pt idx="26">
                  <c:v>40298</c:v>
                </c:pt>
                <c:pt idx="27">
                  <c:v>40329</c:v>
                </c:pt>
                <c:pt idx="28">
                  <c:v>40359</c:v>
                </c:pt>
                <c:pt idx="29">
                  <c:v>40390</c:v>
                </c:pt>
                <c:pt idx="30">
                  <c:v>40421</c:v>
                </c:pt>
                <c:pt idx="31">
                  <c:v>40451</c:v>
                </c:pt>
                <c:pt idx="32">
                  <c:v>40482</c:v>
                </c:pt>
                <c:pt idx="33">
                  <c:v>40512</c:v>
                </c:pt>
                <c:pt idx="34">
                  <c:v>40543</c:v>
                </c:pt>
                <c:pt idx="35">
                  <c:v>40574</c:v>
                </c:pt>
                <c:pt idx="36">
                  <c:v>40602</c:v>
                </c:pt>
                <c:pt idx="37">
                  <c:v>40633</c:v>
                </c:pt>
                <c:pt idx="38">
                  <c:v>40663</c:v>
                </c:pt>
                <c:pt idx="39">
                  <c:v>40694</c:v>
                </c:pt>
                <c:pt idx="40">
                  <c:v>40724</c:v>
                </c:pt>
                <c:pt idx="41">
                  <c:v>40755</c:v>
                </c:pt>
                <c:pt idx="42">
                  <c:v>40786</c:v>
                </c:pt>
                <c:pt idx="43">
                  <c:v>40816</c:v>
                </c:pt>
                <c:pt idx="44">
                  <c:v>40847</c:v>
                </c:pt>
                <c:pt idx="45">
                  <c:v>40877</c:v>
                </c:pt>
                <c:pt idx="46">
                  <c:v>40908</c:v>
                </c:pt>
                <c:pt idx="47">
                  <c:v>40939</c:v>
                </c:pt>
                <c:pt idx="48">
                  <c:v>40968</c:v>
                </c:pt>
                <c:pt idx="49">
                  <c:v>40999</c:v>
                </c:pt>
                <c:pt idx="50">
                  <c:v>41029</c:v>
                </c:pt>
                <c:pt idx="51">
                  <c:v>41060</c:v>
                </c:pt>
                <c:pt idx="52">
                  <c:v>41090</c:v>
                </c:pt>
                <c:pt idx="53">
                  <c:v>41121</c:v>
                </c:pt>
                <c:pt idx="54">
                  <c:v>41152</c:v>
                </c:pt>
                <c:pt idx="55">
                  <c:v>41182</c:v>
                </c:pt>
                <c:pt idx="56">
                  <c:v>41213</c:v>
                </c:pt>
                <c:pt idx="57">
                  <c:v>41243</c:v>
                </c:pt>
                <c:pt idx="58">
                  <c:v>41274</c:v>
                </c:pt>
                <c:pt idx="59">
                  <c:v>41305</c:v>
                </c:pt>
                <c:pt idx="60">
                  <c:v>41333</c:v>
                </c:pt>
                <c:pt idx="61">
                  <c:v>41364</c:v>
                </c:pt>
                <c:pt idx="62">
                  <c:v>41394</c:v>
                </c:pt>
                <c:pt idx="63">
                  <c:v>41425</c:v>
                </c:pt>
                <c:pt idx="64">
                  <c:v>41455</c:v>
                </c:pt>
                <c:pt idx="65">
                  <c:v>41486</c:v>
                </c:pt>
                <c:pt idx="66">
                  <c:v>41517</c:v>
                </c:pt>
                <c:pt idx="67">
                  <c:v>41547</c:v>
                </c:pt>
                <c:pt idx="68">
                  <c:v>41578</c:v>
                </c:pt>
                <c:pt idx="69">
                  <c:v>41608</c:v>
                </c:pt>
                <c:pt idx="70">
                  <c:v>41639</c:v>
                </c:pt>
                <c:pt idx="71">
                  <c:v>41670</c:v>
                </c:pt>
                <c:pt idx="72">
                  <c:v>41698</c:v>
                </c:pt>
                <c:pt idx="73">
                  <c:v>41729</c:v>
                </c:pt>
                <c:pt idx="74">
                  <c:v>41759</c:v>
                </c:pt>
                <c:pt idx="75">
                  <c:v>41790</c:v>
                </c:pt>
                <c:pt idx="76">
                  <c:v>41820</c:v>
                </c:pt>
                <c:pt idx="77">
                  <c:v>41851</c:v>
                </c:pt>
                <c:pt idx="78">
                  <c:v>41882</c:v>
                </c:pt>
                <c:pt idx="79">
                  <c:v>41912</c:v>
                </c:pt>
                <c:pt idx="80">
                  <c:v>41943</c:v>
                </c:pt>
                <c:pt idx="81">
                  <c:v>41973</c:v>
                </c:pt>
                <c:pt idx="82">
                  <c:v>42004</c:v>
                </c:pt>
                <c:pt idx="83">
                  <c:v>42035</c:v>
                </c:pt>
                <c:pt idx="84">
                  <c:v>42063</c:v>
                </c:pt>
                <c:pt idx="85">
                  <c:v>42094</c:v>
                </c:pt>
                <c:pt idx="86">
                  <c:v>42124</c:v>
                </c:pt>
                <c:pt idx="87">
                  <c:v>42155</c:v>
                </c:pt>
                <c:pt idx="88">
                  <c:v>42185</c:v>
                </c:pt>
                <c:pt idx="89">
                  <c:v>42216</c:v>
                </c:pt>
                <c:pt idx="90">
                  <c:v>42247</c:v>
                </c:pt>
                <c:pt idx="91">
                  <c:v>42277</c:v>
                </c:pt>
                <c:pt idx="92">
                  <c:v>42308</c:v>
                </c:pt>
                <c:pt idx="93">
                  <c:v>42338</c:v>
                </c:pt>
                <c:pt idx="94">
                  <c:v>42369</c:v>
                </c:pt>
                <c:pt idx="95">
                  <c:v>42400</c:v>
                </c:pt>
                <c:pt idx="96">
                  <c:v>42429</c:v>
                </c:pt>
                <c:pt idx="97">
                  <c:v>42460</c:v>
                </c:pt>
                <c:pt idx="98">
                  <c:v>42490</c:v>
                </c:pt>
                <c:pt idx="99">
                  <c:v>42521</c:v>
                </c:pt>
                <c:pt idx="100">
                  <c:v>42551</c:v>
                </c:pt>
                <c:pt idx="101">
                  <c:v>42582</c:v>
                </c:pt>
                <c:pt idx="102">
                  <c:v>42613</c:v>
                </c:pt>
                <c:pt idx="103">
                  <c:v>42643</c:v>
                </c:pt>
                <c:pt idx="104">
                  <c:v>42674</c:v>
                </c:pt>
              </c:numCache>
            </c:numRef>
          </c:cat>
          <c:val>
            <c:numRef>
              <c:f>Sheet1!$C$2:$C$106</c:f>
              <c:numCache>
                <c:formatCode>0.0</c:formatCode>
                <c:ptCount val="105"/>
                <c:pt idx="0">
                  <c:v>489.3</c:v>
                </c:pt>
                <c:pt idx="1">
                  <c:v>507.45</c:v>
                </c:pt>
                <c:pt idx="2">
                  <c:v>519.5</c:v>
                </c:pt>
                <c:pt idx="3">
                  <c:v>541.43999999999994</c:v>
                </c:pt>
                <c:pt idx="4">
                  <c:v>554.07500000000005</c:v>
                </c:pt>
                <c:pt idx="5">
                  <c:v>583.97500000000002</c:v>
                </c:pt>
                <c:pt idx="6">
                  <c:v>588.58000000000004</c:v>
                </c:pt>
                <c:pt idx="7">
                  <c:v>564.65</c:v>
                </c:pt>
                <c:pt idx="8">
                  <c:v>513.54</c:v>
                </c:pt>
                <c:pt idx="9">
                  <c:v>458.42499999999995</c:v>
                </c:pt>
                <c:pt idx="10">
                  <c:v>440.35</c:v>
                </c:pt>
                <c:pt idx="11">
                  <c:v>404.66</c:v>
                </c:pt>
                <c:pt idx="12">
                  <c:v>384.1</c:v>
                </c:pt>
                <c:pt idx="13">
                  <c:v>382.47500000000002</c:v>
                </c:pt>
                <c:pt idx="14">
                  <c:v>383.57500000000005</c:v>
                </c:pt>
                <c:pt idx="15">
                  <c:v>392.64</c:v>
                </c:pt>
                <c:pt idx="16">
                  <c:v>408.45000000000005</c:v>
                </c:pt>
                <c:pt idx="17">
                  <c:v>402.48</c:v>
                </c:pt>
                <c:pt idx="18">
                  <c:v>401.82499999999999</c:v>
                </c:pt>
                <c:pt idx="19">
                  <c:v>410.07499999999999</c:v>
                </c:pt>
                <c:pt idx="20">
                  <c:v>423.14</c:v>
                </c:pt>
                <c:pt idx="21">
                  <c:v>442.27499999999998</c:v>
                </c:pt>
                <c:pt idx="22">
                  <c:v>443.25</c:v>
                </c:pt>
                <c:pt idx="23">
                  <c:v>439.53999999999996</c:v>
                </c:pt>
                <c:pt idx="24">
                  <c:v>433.25</c:v>
                </c:pt>
                <c:pt idx="25">
                  <c:v>443.07500000000005</c:v>
                </c:pt>
                <c:pt idx="26">
                  <c:v>453.95999999999992</c:v>
                </c:pt>
                <c:pt idx="27">
                  <c:v>456.29999999999995</c:v>
                </c:pt>
                <c:pt idx="28">
                  <c:v>458.15</c:v>
                </c:pt>
                <c:pt idx="29">
                  <c:v>468.2</c:v>
                </c:pt>
                <c:pt idx="30">
                  <c:v>476.375</c:v>
                </c:pt>
                <c:pt idx="31">
                  <c:v>480.5</c:v>
                </c:pt>
                <c:pt idx="32">
                  <c:v>498.7</c:v>
                </c:pt>
                <c:pt idx="33">
                  <c:v>492.20000000000005</c:v>
                </c:pt>
                <c:pt idx="34">
                  <c:v>479.56000000000006</c:v>
                </c:pt>
                <c:pt idx="35">
                  <c:v>481.22500000000002</c:v>
                </c:pt>
                <c:pt idx="36">
                  <c:v>488.17500000000001</c:v>
                </c:pt>
                <c:pt idx="37">
                  <c:v>499.625</c:v>
                </c:pt>
                <c:pt idx="38">
                  <c:v>513.5</c:v>
                </c:pt>
                <c:pt idx="39">
                  <c:v>518.54999999999995</c:v>
                </c:pt>
                <c:pt idx="40">
                  <c:v>523.84999999999991</c:v>
                </c:pt>
                <c:pt idx="41">
                  <c:v>529.44000000000005</c:v>
                </c:pt>
                <c:pt idx="42">
                  <c:v>540.92499999999995</c:v>
                </c:pt>
                <c:pt idx="43">
                  <c:v>531.4</c:v>
                </c:pt>
                <c:pt idx="44">
                  <c:v>516.17499999999995</c:v>
                </c:pt>
                <c:pt idx="45">
                  <c:v>514.77499999999998</c:v>
                </c:pt>
                <c:pt idx="46">
                  <c:v>505.75999999999993</c:v>
                </c:pt>
                <c:pt idx="47">
                  <c:v>499.7</c:v>
                </c:pt>
                <c:pt idx="48">
                  <c:v>507.6</c:v>
                </c:pt>
                <c:pt idx="49">
                  <c:v>509.62</c:v>
                </c:pt>
                <c:pt idx="50">
                  <c:v>519.57500000000005</c:v>
                </c:pt>
                <c:pt idx="51">
                  <c:v>517.29999999999995</c:v>
                </c:pt>
                <c:pt idx="52">
                  <c:v>511.96000000000004</c:v>
                </c:pt>
                <c:pt idx="53">
                  <c:v>507.47500000000002</c:v>
                </c:pt>
                <c:pt idx="54">
                  <c:v>510.93999999999994</c:v>
                </c:pt>
                <c:pt idx="55">
                  <c:v>523.17499999999995</c:v>
                </c:pt>
                <c:pt idx="56">
                  <c:v>527.47500000000002</c:v>
                </c:pt>
                <c:pt idx="57">
                  <c:v>524.76</c:v>
                </c:pt>
                <c:pt idx="58">
                  <c:v>531.29999999999995</c:v>
                </c:pt>
                <c:pt idx="59">
                  <c:v>531.22499999999991</c:v>
                </c:pt>
                <c:pt idx="60">
                  <c:v>529.875</c:v>
                </c:pt>
                <c:pt idx="61">
                  <c:v>523.1</c:v>
                </c:pt>
                <c:pt idx="62">
                  <c:v>519.42499999999995</c:v>
                </c:pt>
                <c:pt idx="63">
                  <c:v>519.68000000000006</c:v>
                </c:pt>
                <c:pt idx="64">
                  <c:v>515.94999999999993</c:v>
                </c:pt>
                <c:pt idx="65">
                  <c:v>506.52499999999998</c:v>
                </c:pt>
                <c:pt idx="66">
                  <c:v>508.46000000000004</c:v>
                </c:pt>
                <c:pt idx="67">
                  <c:v>509.67499999999995</c:v>
                </c:pt>
                <c:pt idx="68">
                  <c:v>512.65</c:v>
                </c:pt>
                <c:pt idx="69">
                  <c:v>510.64000000000004</c:v>
                </c:pt>
                <c:pt idx="70">
                  <c:v>511</c:v>
                </c:pt>
                <c:pt idx="71">
                  <c:v>500.8</c:v>
                </c:pt>
                <c:pt idx="72">
                  <c:v>492.34999999999997</c:v>
                </c:pt>
                <c:pt idx="73">
                  <c:v>489.6</c:v>
                </c:pt>
                <c:pt idx="74">
                  <c:v>479.07499999999999</c:v>
                </c:pt>
                <c:pt idx="75">
                  <c:v>468.96000000000004</c:v>
                </c:pt>
                <c:pt idx="76">
                  <c:v>471.37499999999994</c:v>
                </c:pt>
                <c:pt idx="77">
                  <c:v>473.97500000000002</c:v>
                </c:pt>
                <c:pt idx="78">
                  <c:v>467.5</c:v>
                </c:pt>
                <c:pt idx="79">
                  <c:v>459.79999999999995</c:v>
                </c:pt>
                <c:pt idx="80">
                  <c:v>443.58000000000004</c:v>
                </c:pt>
                <c:pt idx="81">
                  <c:v>420.72500000000002</c:v>
                </c:pt>
                <c:pt idx="82">
                  <c:v>404.54999999999995</c:v>
                </c:pt>
                <c:pt idx="83">
                  <c:v>381.24</c:v>
                </c:pt>
                <c:pt idx="84">
                  <c:v>367.65</c:v>
                </c:pt>
                <c:pt idx="85">
                  <c:v>355.52499999999998</c:v>
                </c:pt>
                <c:pt idx="86">
                  <c:v>353.35</c:v>
                </c:pt>
                <c:pt idx="87">
                  <c:v>359.26</c:v>
                </c:pt>
                <c:pt idx="88">
                  <c:v>362.20000000000005</c:v>
                </c:pt>
                <c:pt idx="89">
                  <c:v>358.71999999999997</c:v>
                </c:pt>
                <c:pt idx="90">
                  <c:v>362.97500000000002</c:v>
                </c:pt>
                <c:pt idx="91">
                  <c:v>366.97500000000002</c:v>
                </c:pt>
                <c:pt idx="92">
                  <c:v>373.02000000000004</c:v>
                </c:pt>
                <c:pt idx="93">
                  <c:v>364.9</c:v>
                </c:pt>
                <c:pt idx="94">
                  <c:v>368.67500000000001</c:v>
                </c:pt>
                <c:pt idx="95">
                  <c:v>368</c:v>
                </c:pt>
                <c:pt idx="96">
                  <c:v>379.57499999999999</c:v>
                </c:pt>
                <c:pt idx="97">
                  <c:v>382.8</c:v>
                </c:pt>
                <c:pt idx="98">
                  <c:v>387.95999999999992</c:v>
                </c:pt>
                <c:pt idx="99">
                  <c:v>390.02499999999998</c:v>
                </c:pt>
                <c:pt idx="100">
                  <c:v>393.15</c:v>
                </c:pt>
                <c:pt idx="101">
                  <c:v>393.68</c:v>
                </c:pt>
                <c:pt idx="102">
                  <c:v>396.79999999999995</c:v>
                </c:pt>
                <c:pt idx="103">
                  <c:v>397.24</c:v>
                </c:pt>
                <c:pt idx="104">
                  <c:v>392.27499999999998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80992"/>
        <c:axId val="105660416"/>
      </c:line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WTI原油価格（右軸）</c:v>
                </c:pt>
              </c:strCache>
            </c:strRef>
          </c:tx>
          <c:marker>
            <c:symbol val="none"/>
          </c:marker>
          <c:cat>
            <c:numRef>
              <c:f>Sheet1!$A$2:$A$106</c:f>
              <c:numCache>
                <c:formatCode>mmm\-yyyy</c:formatCode>
                <c:ptCount val="105"/>
                <c:pt idx="0">
                  <c:v>39507</c:v>
                </c:pt>
                <c:pt idx="1">
                  <c:v>39538</c:v>
                </c:pt>
                <c:pt idx="2">
                  <c:v>39568</c:v>
                </c:pt>
                <c:pt idx="3">
                  <c:v>39599</c:v>
                </c:pt>
                <c:pt idx="4">
                  <c:v>39629</c:v>
                </c:pt>
                <c:pt idx="5">
                  <c:v>39660</c:v>
                </c:pt>
                <c:pt idx="6">
                  <c:v>39691</c:v>
                </c:pt>
                <c:pt idx="7">
                  <c:v>39721</c:v>
                </c:pt>
                <c:pt idx="8">
                  <c:v>39752</c:v>
                </c:pt>
                <c:pt idx="9">
                  <c:v>39782</c:v>
                </c:pt>
                <c:pt idx="10">
                  <c:v>39813</c:v>
                </c:pt>
                <c:pt idx="11">
                  <c:v>39844</c:v>
                </c:pt>
                <c:pt idx="12">
                  <c:v>39872</c:v>
                </c:pt>
                <c:pt idx="13">
                  <c:v>39903</c:v>
                </c:pt>
                <c:pt idx="14">
                  <c:v>39933</c:v>
                </c:pt>
                <c:pt idx="15">
                  <c:v>39964</c:v>
                </c:pt>
                <c:pt idx="16">
                  <c:v>39994</c:v>
                </c:pt>
                <c:pt idx="17">
                  <c:v>40025</c:v>
                </c:pt>
                <c:pt idx="18">
                  <c:v>40056</c:v>
                </c:pt>
                <c:pt idx="19">
                  <c:v>40086</c:v>
                </c:pt>
                <c:pt idx="20">
                  <c:v>40117</c:v>
                </c:pt>
                <c:pt idx="21">
                  <c:v>40147</c:v>
                </c:pt>
                <c:pt idx="22">
                  <c:v>40178</c:v>
                </c:pt>
                <c:pt idx="23">
                  <c:v>40209</c:v>
                </c:pt>
                <c:pt idx="24">
                  <c:v>40237</c:v>
                </c:pt>
                <c:pt idx="25">
                  <c:v>40268</c:v>
                </c:pt>
                <c:pt idx="26">
                  <c:v>40298</c:v>
                </c:pt>
                <c:pt idx="27">
                  <c:v>40329</c:v>
                </c:pt>
                <c:pt idx="28">
                  <c:v>40359</c:v>
                </c:pt>
                <c:pt idx="29">
                  <c:v>40390</c:v>
                </c:pt>
                <c:pt idx="30">
                  <c:v>40421</c:v>
                </c:pt>
                <c:pt idx="31">
                  <c:v>40451</c:v>
                </c:pt>
                <c:pt idx="32">
                  <c:v>40482</c:v>
                </c:pt>
                <c:pt idx="33">
                  <c:v>40512</c:v>
                </c:pt>
                <c:pt idx="34">
                  <c:v>40543</c:v>
                </c:pt>
                <c:pt idx="35">
                  <c:v>40574</c:v>
                </c:pt>
                <c:pt idx="36">
                  <c:v>40602</c:v>
                </c:pt>
                <c:pt idx="37">
                  <c:v>40633</c:v>
                </c:pt>
                <c:pt idx="38">
                  <c:v>40663</c:v>
                </c:pt>
                <c:pt idx="39">
                  <c:v>40694</c:v>
                </c:pt>
                <c:pt idx="40">
                  <c:v>40724</c:v>
                </c:pt>
                <c:pt idx="41">
                  <c:v>40755</c:v>
                </c:pt>
                <c:pt idx="42">
                  <c:v>40786</c:v>
                </c:pt>
                <c:pt idx="43">
                  <c:v>40816</c:v>
                </c:pt>
                <c:pt idx="44">
                  <c:v>40847</c:v>
                </c:pt>
                <c:pt idx="45">
                  <c:v>40877</c:v>
                </c:pt>
                <c:pt idx="46">
                  <c:v>40908</c:v>
                </c:pt>
                <c:pt idx="47">
                  <c:v>40939</c:v>
                </c:pt>
                <c:pt idx="48">
                  <c:v>40968</c:v>
                </c:pt>
                <c:pt idx="49">
                  <c:v>40999</c:v>
                </c:pt>
                <c:pt idx="50">
                  <c:v>41029</c:v>
                </c:pt>
                <c:pt idx="51">
                  <c:v>41060</c:v>
                </c:pt>
                <c:pt idx="52">
                  <c:v>41090</c:v>
                </c:pt>
                <c:pt idx="53">
                  <c:v>41121</c:v>
                </c:pt>
                <c:pt idx="54">
                  <c:v>41152</c:v>
                </c:pt>
                <c:pt idx="55">
                  <c:v>41182</c:v>
                </c:pt>
                <c:pt idx="56">
                  <c:v>41213</c:v>
                </c:pt>
                <c:pt idx="57">
                  <c:v>41243</c:v>
                </c:pt>
                <c:pt idx="58">
                  <c:v>41274</c:v>
                </c:pt>
                <c:pt idx="59">
                  <c:v>41305</c:v>
                </c:pt>
                <c:pt idx="60">
                  <c:v>41333</c:v>
                </c:pt>
                <c:pt idx="61">
                  <c:v>41364</c:v>
                </c:pt>
                <c:pt idx="62">
                  <c:v>41394</c:v>
                </c:pt>
                <c:pt idx="63">
                  <c:v>41425</c:v>
                </c:pt>
                <c:pt idx="64">
                  <c:v>41455</c:v>
                </c:pt>
                <c:pt idx="65">
                  <c:v>41486</c:v>
                </c:pt>
                <c:pt idx="66">
                  <c:v>41517</c:v>
                </c:pt>
                <c:pt idx="67">
                  <c:v>41547</c:v>
                </c:pt>
                <c:pt idx="68">
                  <c:v>41578</c:v>
                </c:pt>
                <c:pt idx="69">
                  <c:v>41608</c:v>
                </c:pt>
                <c:pt idx="70">
                  <c:v>41639</c:v>
                </c:pt>
                <c:pt idx="71">
                  <c:v>41670</c:v>
                </c:pt>
                <c:pt idx="72">
                  <c:v>41698</c:v>
                </c:pt>
                <c:pt idx="73">
                  <c:v>41729</c:v>
                </c:pt>
                <c:pt idx="74">
                  <c:v>41759</c:v>
                </c:pt>
                <c:pt idx="75">
                  <c:v>41790</c:v>
                </c:pt>
                <c:pt idx="76">
                  <c:v>41820</c:v>
                </c:pt>
                <c:pt idx="77">
                  <c:v>41851</c:v>
                </c:pt>
                <c:pt idx="78">
                  <c:v>41882</c:v>
                </c:pt>
                <c:pt idx="79">
                  <c:v>41912</c:v>
                </c:pt>
                <c:pt idx="80">
                  <c:v>41943</c:v>
                </c:pt>
                <c:pt idx="81">
                  <c:v>41973</c:v>
                </c:pt>
                <c:pt idx="82">
                  <c:v>42004</c:v>
                </c:pt>
                <c:pt idx="83">
                  <c:v>42035</c:v>
                </c:pt>
                <c:pt idx="84">
                  <c:v>42063</c:v>
                </c:pt>
                <c:pt idx="85">
                  <c:v>42094</c:v>
                </c:pt>
                <c:pt idx="86">
                  <c:v>42124</c:v>
                </c:pt>
                <c:pt idx="87">
                  <c:v>42155</c:v>
                </c:pt>
                <c:pt idx="88">
                  <c:v>42185</c:v>
                </c:pt>
                <c:pt idx="89">
                  <c:v>42216</c:v>
                </c:pt>
                <c:pt idx="90">
                  <c:v>42247</c:v>
                </c:pt>
                <c:pt idx="91">
                  <c:v>42277</c:v>
                </c:pt>
                <c:pt idx="92">
                  <c:v>42308</c:v>
                </c:pt>
                <c:pt idx="93">
                  <c:v>42338</c:v>
                </c:pt>
                <c:pt idx="94">
                  <c:v>42369</c:v>
                </c:pt>
                <c:pt idx="95">
                  <c:v>42400</c:v>
                </c:pt>
                <c:pt idx="96">
                  <c:v>42429</c:v>
                </c:pt>
                <c:pt idx="97">
                  <c:v>42460</c:v>
                </c:pt>
                <c:pt idx="98">
                  <c:v>42490</c:v>
                </c:pt>
                <c:pt idx="99">
                  <c:v>42521</c:v>
                </c:pt>
                <c:pt idx="100">
                  <c:v>42551</c:v>
                </c:pt>
                <c:pt idx="101">
                  <c:v>42582</c:v>
                </c:pt>
                <c:pt idx="102">
                  <c:v>42613</c:v>
                </c:pt>
                <c:pt idx="103">
                  <c:v>42643</c:v>
                </c:pt>
                <c:pt idx="104">
                  <c:v>42674</c:v>
                </c:pt>
              </c:numCache>
            </c:numRef>
          </c:cat>
          <c:val>
            <c:numRef>
              <c:f>Sheet1!$D$2:$D$106</c:f>
              <c:numCache>
                <c:formatCode>0.0</c:formatCode>
                <c:ptCount val="105"/>
                <c:pt idx="0">
                  <c:v>95.35</c:v>
                </c:pt>
                <c:pt idx="1">
                  <c:v>105.42</c:v>
                </c:pt>
                <c:pt idx="2">
                  <c:v>112.46</c:v>
                </c:pt>
                <c:pt idx="3">
                  <c:v>125.46</c:v>
                </c:pt>
                <c:pt idx="4">
                  <c:v>134.02000000000001</c:v>
                </c:pt>
                <c:pt idx="5">
                  <c:v>133.47999999999999</c:v>
                </c:pt>
                <c:pt idx="6">
                  <c:v>116.69</c:v>
                </c:pt>
                <c:pt idx="7">
                  <c:v>103.76</c:v>
                </c:pt>
                <c:pt idx="8">
                  <c:v>76.72</c:v>
                </c:pt>
                <c:pt idx="9">
                  <c:v>57.44</c:v>
                </c:pt>
                <c:pt idx="10">
                  <c:v>42.04</c:v>
                </c:pt>
                <c:pt idx="11">
                  <c:v>41.92</c:v>
                </c:pt>
                <c:pt idx="12">
                  <c:v>39.26</c:v>
                </c:pt>
                <c:pt idx="13">
                  <c:v>48.06</c:v>
                </c:pt>
                <c:pt idx="14">
                  <c:v>49.95</c:v>
                </c:pt>
                <c:pt idx="15">
                  <c:v>59.21</c:v>
                </c:pt>
                <c:pt idx="16">
                  <c:v>69.7</c:v>
                </c:pt>
                <c:pt idx="17">
                  <c:v>64.290000000000006</c:v>
                </c:pt>
                <c:pt idx="18">
                  <c:v>71.14</c:v>
                </c:pt>
                <c:pt idx="19">
                  <c:v>69.47</c:v>
                </c:pt>
                <c:pt idx="20">
                  <c:v>75.819999999999993</c:v>
                </c:pt>
                <c:pt idx="21">
                  <c:v>78.150000000000006</c:v>
                </c:pt>
                <c:pt idx="22">
                  <c:v>74.599999999999994</c:v>
                </c:pt>
                <c:pt idx="23">
                  <c:v>78.400000000000006</c:v>
                </c:pt>
                <c:pt idx="24">
                  <c:v>76.45</c:v>
                </c:pt>
                <c:pt idx="25">
                  <c:v>81.290000000000006</c:v>
                </c:pt>
                <c:pt idx="26">
                  <c:v>84.58</c:v>
                </c:pt>
                <c:pt idx="27">
                  <c:v>74.12</c:v>
                </c:pt>
                <c:pt idx="28">
                  <c:v>75.41</c:v>
                </c:pt>
                <c:pt idx="29">
                  <c:v>76.38</c:v>
                </c:pt>
                <c:pt idx="30">
                  <c:v>76.67</c:v>
                </c:pt>
                <c:pt idx="31">
                  <c:v>75.55</c:v>
                </c:pt>
                <c:pt idx="32">
                  <c:v>81.95</c:v>
                </c:pt>
                <c:pt idx="33">
                  <c:v>84.32</c:v>
                </c:pt>
                <c:pt idx="34">
                  <c:v>89.23</c:v>
                </c:pt>
                <c:pt idx="35">
                  <c:v>89.58</c:v>
                </c:pt>
                <c:pt idx="36">
                  <c:v>89.74</c:v>
                </c:pt>
                <c:pt idx="37">
                  <c:v>102.98</c:v>
                </c:pt>
                <c:pt idx="38">
                  <c:v>110.04</c:v>
                </c:pt>
                <c:pt idx="39">
                  <c:v>101.36</c:v>
                </c:pt>
                <c:pt idx="40">
                  <c:v>96.29</c:v>
                </c:pt>
                <c:pt idx="41">
                  <c:v>97.34</c:v>
                </c:pt>
                <c:pt idx="42">
                  <c:v>86.34</c:v>
                </c:pt>
                <c:pt idx="43">
                  <c:v>85.61</c:v>
                </c:pt>
                <c:pt idx="44">
                  <c:v>86.43</c:v>
                </c:pt>
                <c:pt idx="45">
                  <c:v>97.16</c:v>
                </c:pt>
                <c:pt idx="46">
                  <c:v>98.58</c:v>
                </c:pt>
                <c:pt idx="47">
                  <c:v>100.32</c:v>
                </c:pt>
                <c:pt idx="48">
                  <c:v>102.26</c:v>
                </c:pt>
                <c:pt idx="49">
                  <c:v>106.21</c:v>
                </c:pt>
                <c:pt idx="50">
                  <c:v>103.35</c:v>
                </c:pt>
                <c:pt idx="51">
                  <c:v>94.72</c:v>
                </c:pt>
                <c:pt idx="52">
                  <c:v>82.41</c:v>
                </c:pt>
                <c:pt idx="53">
                  <c:v>87.93</c:v>
                </c:pt>
                <c:pt idx="54">
                  <c:v>94.16</c:v>
                </c:pt>
                <c:pt idx="55">
                  <c:v>94.56</c:v>
                </c:pt>
                <c:pt idx="56">
                  <c:v>89.57</c:v>
                </c:pt>
                <c:pt idx="57">
                  <c:v>86.73</c:v>
                </c:pt>
                <c:pt idx="58">
                  <c:v>88.25</c:v>
                </c:pt>
                <c:pt idx="59">
                  <c:v>94.83</c:v>
                </c:pt>
                <c:pt idx="60">
                  <c:v>95.32</c:v>
                </c:pt>
                <c:pt idx="61">
                  <c:v>92.96</c:v>
                </c:pt>
                <c:pt idx="62">
                  <c:v>92.07</c:v>
                </c:pt>
                <c:pt idx="63">
                  <c:v>94.8</c:v>
                </c:pt>
                <c:pt idx="64">
                  <c:v>95.8</c:v>
                </c:pt>
                <c:pt idx="65">
                  <c:v>104.7</c:v>
                </c:pt>
                <c:pt idx="66">
                  <c:v>106.54</c:v>
                </c:pt>
                <c:pt idx="67">
                  <c:v>106.24</c:v>
                </c:pt>
                <c:pt idx="68">
                  <c:v>100.55</c:v>
                </c:pt>
                <c:pt idx="69">
                  <c:v>93.93</c:v>
                </c:pt>
                <c:pt idx="70">
                  <c:v>97.89</c:v>
                </c:pt>
                <c:pt idx="71">
                  <c:v>94.86</c:v>
                </c:pt>
                <c:pt idx="72">
                  <c:v>100.68</c:v>
                </c:pt>
                <c:pt idx="73">
                  <c:v>100.51</c:v>
                </c:pt>
                <c:pt idx="74">
                  <c:v>102.04</c:v>
                </c:pt>
                <c:pt idx="75">
                  <c:v>101.8</c:v>
                </c:pt>
                <c:pt idx="76">
                  <c:v>105.15</c:v>
                </c:pt>
                <c:pt idx="77">
                  <c:v>102.39</c:v>
                </c:pt>
                <c:pt idx="78">
                  <c:v>96.08</c:v>
                </c:pt>
                <c:pt idx="79">
                  <c:v>93.03</c:v>
                </c:pt>
                <c:pt idx="80">
                  <c:v>84.34</c:v>
                </c:pt>
                <c:pt idx="81">
                  <c:v>75.81</c:v>
                </c:pt>
                <c:pt idx="82">
                  <c:v>59.29</c:v>
                </c:pt>
                <c:pt idx="83">
                  <c:v>47.33</c:v>
                </c:pt>
                <c:pt idx="84">
                  <c:v>50.73</c:v>
                </c:pt>
                <c:pt idx="85">
                  <c:v>47.85</c:v>
                </c:pt>
                <c:pt idx="86">
                  <c:v>54.63</c:v>
                </c:pt>
                <c:pt idx="87">
                  <c:v>59.37</c:v>
                </c:pt>
                <c:pt idx="88">
                  <c:v>59.83</c:v>
                </c:pt>
                <c:pt idx="89">
                  <c:v>50.93</c:v>
                </c:pt>
                <c:pt idx="90">
                  <c:v>42.89</c:v>
                </c:pt>
                <c:pt idx="91">
                  <c:v>45.47</c:v>
                </c:pt>
                <c:pt idx="92">
                  <c:v>46.25</c:v>
                </c:pt>
                <c:pt idx="93">
                  <c:v>42.92</c:v>
                </c:pt>
                <c:pt idx="94">
                  <c:v>37.33</c:v>
                </c:pt>
                <c:pt idx="95">
                  <c:v>31.78</c:v>
                </c:pt>
                <c:pt idx="96">
                  <c:v>30.62</c:v>
                </c:pt>
                <c:pt idx="97">
                  <c:v>37.96</c:v>
                </c:pt>
                <c:pt idx="98">
                  <c:v>41.13</c:v>
                </c:pt>
                <c:pt idx="99">
                  <c:v>46.8</c:v>
                </c:pt>
                <c:pt idx="100">
                  <c:v>48.84</c:v>
                </c:pt>
                <c:pt idx="101">
                  <c:v>44.8</c:v>
                </c:pt>
                <c:pt idx="102">
                  <c:v>44.8</c:v>
                </c:pt>
                <c:pt idx="103">
                  <c:v>45.23</c:v>
                </c:pt>
                <c:pt idx="104">
                  <c:v>49.87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663488"/>
        <c:axId val="105661952"/>
      </c:lineChart>
      <c:dateAx>
        <c:axId val="100980992"/>
        <c:scaling>
          <c:orientation val="minMax"/>
        </c:scaling>
        <c:delete val="0"/>
        <c:axPos val="b"/>
        <c:numFmt formatCode="yyyy&quot;年&quot;m&quot;月&quot;;@" sourceLinked="0"/>
        <c:majorTickMark val="out"/>
        <c:minorTickMark val="none"/>
        <c:tickLblPos val="nextTo"/>
        <c:crossAx val="105660416"/>
        <c:crosses val="autoZero"/>
        <c:auto val="1"/>
        <c:lblOffset val="100"/>
        <c:baseTimeUnit val="months"/>
      </c:dateAx>
      <c:valAx>
        <c:axId val="105660416"/>
        <c:scaling>
          <c:orientation val="minMax"/>
          <c:min val="20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00980992"/>
        <c:crosses val="autoZero"/>
        <c:crossBetween val="between"/>
      </c:valAx>
      <c:valAx>
        <c:axId val="105661952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crossAx val="105663488"/>
        <c:crosses val="max"/>
        <c:crossBetween val="between"/>
      </c:valAx>
      <c:dateAx>
        <c:axId val="105663488"/>
        <c:scaling>
          <c:orientation val="minMax"/>
        </c:scaling>
        <c:delete val="1"/>
        <c:axPos val="b"/>
        <c:numFmt formatCode="mmm\-yyyy" sourceLinked="1"/>
        <c:majorTickMark val="out"/>
        <c:minorTickMark val="none"/>
        <c:tickLblPos val="nextTo"/>
        <c:crossAx val="105661952"/>
        <c:crosses val="autoZero"/>
        <c:auto val="1"/>
        <c:lblOffset val="100"/>
        <c:baseTimeUnit val="months"/>
      </c:dateAx>
    </c:plotArea>
    <c:legend>
      <c:legendPos val="l"/>
      <c:layout>
        <c:manualLayout>
          <c:xMode val="edge"/>
          <c:yMode val="edge"/>
          <c:x val="9.875472407656638E-2"/>
          <c:y val="1.7364628331056891E-3"/>
          <c:w val="0.80581463678189069"/>
          <c:h val="8.085847764997374E-2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80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0.21037</cdr:x>
      <cdr:y>0.06131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0" y="0"/>
          <a:ext cx="1413329" cy="22570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kumimoji="1" lang="ja-JP" altLang="en-US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rPr>
            <a:t>（十億</a:t>
          </a:r>
          <a:r>
            <a:rPr kumimoji="1"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rPr>
            <a:t>USD</a:t>
          </a:r>
          <a:r>
            <a:rPr kumimoji="1" lang="ja-JP" altLang="en-US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rPr>
            <a:t>）</a:t>
          </a:r>
        </a:p>
      </cdr:txBody>
    </cdr:sp>
  </cdr:relSizeAnchor>
  <cdr:relSizeAnchor xmlns:cdr="http://schemas.openxmlformats.org/drawingml/2006/chartDrawing">
    <cdr:from>
      <cdr:x>0.76186</cdr:x>
      <cdr:y>0</cdr:y>
    </cdr:from>
    <cdr:to>
      <cdr:x>1</cdr:x>
      <cdr:y>0.06131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5118404" y="0"/>
          <a:ext cx="1599896" cy="22570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kumimoji="1" lang="ja-JP" altLang="en-US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rPr>
            <a:t>（</a:t>
          </a:r>
          <a:r>
            <a:rPr kumimoji="1"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rPr>
            <a:t>USD/</a:t>
          </a:r>
          <a:r>
            <a:rPr kumimoji="1" lang="en-US" altLang="ja-JP" sz="800" dirty="0" err="1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rPr>
            <a:t>bbl</a:t>
          </a:r>
          <a:r>
            <a:rPr kumimoji="1" lang="ja-JP" altLang="en-US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rPr>
            <a:t>）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3145148419"/>
              </p:ext>
            </p:extLst>
          </p:nvPr>
        </p:nvGraphicFramePr>
        <p:xfrm>
          <a:off x="1593850" y="1588452"/>
          <a:ext cx="6718300" cy="3681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右矢印 5"/>
          <p:cNvSpPr/>
          <p:nvPr/>
        </p:nvSpPr>
        <p:spPr bwMode="auto">
          <a:xfrm rot="1379285">
            <a:off x="5828000" y="2482108"/>
            <a:ext cx="1492885" cy="359410"/>
          </a:xfrm>
          <a:prstGeom prst="rightArrow">
            <a:avLst/>
          </a:prstGeom>
          <a:solidFill>
            <a:srgbClr val="FF5A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89582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Arial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7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2</cp:revision>
  <cp:lastPrinted>2015-08-21T06:55:03Z</cp:lastPrinted>
  <dcterms:created xsi:type="dcterms:W3CDTF">2017-04-07T06:32:40Z</dcterms:created>
  <dcterms:modified xsi:type="dcterms:W3CDTF">2017-05-08T02:12:43Z</dcterms:modified>
</cp:coreProperties>
</file>