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06" r:id="rId5"/>
  </p:sldIdLst>
  <p:sldSz cx="9144000" cy="6858000" type="screen4x3"/>
  <p:notesSz cx="6735763" cy="9866313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メイリオ" pitchFamily="50" charset="-128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メイリオ" pitchFamily="50" charset="-128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メイリオ" pitchFamily="50" charset="-128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メイリオ" pitchFamily="50" charset="-128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メイリオ" pitchFamily="50" charset="-128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メイリオ" pitchFamily="50" charset="-128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メイリオ" pitchFamily="50" charset="-128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メイリオ" pitchFamily="50" charset="-128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メイリオ" pitchFamily="50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65" userDrawn="1">
          <p15:clr>
            <a:srgbClr val="A4A3A4"/>
          </p15:clr>
        </p15:guide>
        <p15:guide id="2" pos="2290">
          <p15:clr>
            <a:srgbClr val="A4A3A4"/>
          </p15:clr>
        </p15:guide>
        <p15:guide id="3" pos="2721">
          <p15:clr>
            <a:srgbClr val="A4A3A4"/>
          </p15:clr>
        </p15:guide>
        <p15:guide id="4" pos="1837">
          <p15:clr>
            <a:srgbClr val="A4A3A4"/>
          </p15:clr>
        </p15:guide>
        <p15:guide id="5" pos="2880">
          <p15:clr>
            <a:srgbClr val="A4A3A4"/>
          </p15:clr>
        </p15:guide>
        <p15:guide id="6" pos="41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96A3"/>
    <a:srgbClr val="DE403E"/>
    <a:srgbClr val="99CCFF"/>
    <a:srgbClr val="D82531"/>
    <a:srgbClr val="FFB458"/>
    <a:srgbClr val="AFE6BA"/>
    <a:srgbClr val="FFE18E"/>
    <a:srgbClr val="FFE18D"/>
    <a:srgbClr val="FEECC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6" autoAdjust="0"/>
    <p:restoredTop sz="96187" autoAdjust="0"/>
  </p:normalViewPr>
  <p:slideViewPr>
    <p:cSldViewPr snapToGrid="0" snapToObjects="1">
      <p:cViewPr>
        <p:scale>
          <a:sx n="75" d="100"/>
          <a:sy n="75" d="100"/>
        </p:scale>
        <p:origin x="-378" y="-786"/>
      </p:cViewPr>
      <p:guideLst>
        <p:guide orient="horz" pos="1865"/>
        <p:guide pos="2290"/>
        <p:guide pos="2721"/>
        <p:guide pos="1837"/>
        <p:guide pos="2880"/>
        <p:guide pos="4195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prstClr val="black"/>
                </a:solidFill>
                <a:latin typeface="+mn-ea"/>
                <a:ea typeface="+mn-ea"/>
                <a:cs typeface="+mn-cs"/>
              </a:defRPr>
            </a:pPr>
            <a:r>
              <a:rPr lang="ja-JP" altLang="ja-JP" sz="1600" b="0" i="0" baseline="0" dirty="0" smtClean="0">
                <a:effectLst/>
                <a:latin typeface="+mn-ea"/>
                <a:ea typeface="+mn-ea"/>
              </a:rPr>
              <a:t>全世界</a:t>
            </a:r>
            <a:r>
              <a:rPr lang="en-US" altLang="ja-JP" sz="1600" b="0" i="0" baseline="0" dirty="0" smtClean="0">
                <a:effectLst/>
                <a:latin typeface="+mn-ea"/>
                <a:ea typeface="+mn-ea"/>
              </a:rPr>
              <a:t>LNG</a:t>
            </a:r>
            <a:r>
              <a:rPr lang="ja-JP" altLang="ja-JP" sz="1600" b="0" i="0" baseline="0" dirty="0" smtClean="0">
                <a:effectLst/>
                <a:latin typeface="+mn-ea"/>
                <a:ea typeface="+mn-ea"/>
              </a:rPr>
              <a:t>プレーヤーの</a:t>
            </a:r>
            <a:r>
              <a:rPr lang="en-US" altLang="ja-JP" sz="1600" b="0" i="0" baseline="0" dirty="0" smtClean="0">
                <a:effectLst/>
                <a:latin typeface="+mn-ea"/>
                <a:ea typeface="+mn-ea"/>
              </a:rPr>
              <a:t>LNG</a:t>
            </a:r>
            <a:r>
              <a:rPr lang="ja-JP" altLang="ja-JP" sz="1600" b="0" i="0" baseline="0" dirty="0" smtClean="0">
                <a:effectLst/>
                <a:latin typeface="+mn-ea"/>
                <a:ea typeface="+mn-ea"/>
              </a:rPr>
              <a:t>船団規模</a:t>
            </a:r>
            <a:endParaRPr lang="ja-JP" altLang="ja-JP" sz="2000" dirty="0" smtClean="0">
              <a:effectLst/>
              <a:latin typeface="+mn-ea"/>
              <a:ea typeface="+mn-ea"/>
            </a:endParaRPr>
          </a:p>
        </c:rich>
      </c:tx>
      <c:layout>
        <c:manualLayout>
          <c:xMode val="edge"/>
          <c:yMode val="edge"/>
          <c:x val="0.25019161871187845"/>
          <c:y val="7.681740155660415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003502777658274E-2"/>
          <c:y val="0.17741657988568282"/>
          <c:w val="0.91573071911026116"/>
          <c:h val="0.686980125639820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35454684744811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2349903523784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813960614850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8876831863492482E-17"/>
                  <c:y val="0.169028148202010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0.11543385730869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KOGAS</c:v>
                </c:pt>
                <c:pt idx="1">
                  <c:v>JERA</c:v>
                </c:pt>
                <c:pt idx="2">
                  <c:v>Engie</c:v>
                </c:pt>
                <c:pt idx="3">
                  <c:v>東京ガス</c:v>
                </c:pt>
                <c:pt idx="4">
                  <c:v>大阪ガス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</c:v>
                </c:pt>
                <c:pt idx="1">
                  <c:v>16</c:v>
                </c:pt>
                <c:pt idx="2">
                  <c:v>12</c:v>
                </c:pt>
                <c:pt idx="3">
                  <c:v>11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956544"/>
        <c:axId val="114966528"/>
      </c:barChart>
      <c:catAx>
        <c:axId val="114956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14966528"/>
        <c:crosses val="autoZero"/>
        <c:auto val="1"/>
        <c:lblAlgn val="ctr"/>
        <c:lblOffset val="100"/>
        <c:noMultiLvlLbl val="0"/>
      </c:catAx>
      <c:valAx>
        <c:axId val="114966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c:spPr>
        <c:txPr>
          <a:bodyPr/>
          <a:lstStyle/>
          <a:p>
            <a:pPr>
              <a:defRPr sz="900"/>
            </a:pPr>
            <a:endParaRPr lang="ja-JP"/>
          </a:p>
        </c:txPr>
        <c:crossAx val="114956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ea"/>
                <a:ea typeface="+mn-ea"/>
                <a:cs typeface="+mn-cs"/>
              </a:defRPr>
            </a:pPr>
            <a:r>
              <a:rPr lang="ja-JP" altLang="en-US" sz="1400" b="0" i="0" baseline="0" dirty="0" smtClean="0">
                <a:effectLst/>
                <a:latin typeface="+mn-ea"/>
                <a:ea typeface="+mn-ea"/>
              </a:rPr>
              <a:t>国内主要</a:t>
            </a:r>
            <a:r>
              <a:rPr lang="en-US" altLang="ja-JP" sz="1400" b="0" i="0" baseline="0" dirty="0" smtClean="0">
                <a:effectLst/>
                <a:latin typeface="+mn-ea"/>
                <a:ea typeface="+mn-ea"/>
              </a:rPr>
              <a:t>LNG</a:t>
            </a:r>
            <a:r>
              <a:rPr lang="ja-JP" altLang="en-US" sz="1400" b="0" i="0" baseline="0" dirty="0" smtClean="0">
                <a:effectLst/>
                <a:latin typeface="+mn-ea"/>
                <a:ea typeface="+mn-ea"/>
              </a:rPr>
              <a:t>プレーヤーの</a:t>
            </a:r>
            <a:r>
              <a:rPr lang="en-US" altLang="ja-JP" sz="1400" b="0" i="0" baseline="0" dirty="0" smtClean="0">
                <a:effectLst/>
                <a:latin typeface="+mn-ea"/>
                <a:ea typeface="+mn-ea"/>
              </a:rPr>
              <a:t>LNG</a:t>
            </a:r>
            <a:r>
              <a:rPr lang="ja-JP" altLang="en-US" sz="1400" b="0" i="0" baseline="0" dirty="0" smtClean="0">
                <a:effectLst/>
                <a:latin typeface="+mn-ea"/>
                <a:ea typeface="+mn-ea"/>
              </a:rPr>
              <a:t>プロジェクトへの進出状況</a:t>
            </a:r>
          </a:p>
        </c:rich>
      </c:tx>
      <c:layout>
        <c:manualLayout>
          <c:xMode val="edge"/>
          <c:yMode val="edge"/>
          <c:x val="0.11860575769129984"/>
          <c:y val="3.559102394635766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003502777658274E-2"/>
          <c:y val="0.17741657988568282"/>
          <c:w val="0.91573071911026116"/>
          <c:h val="0.686980125639820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35454684744811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2349903523784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813960614850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.177273423724059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938670663289547E-7"/>
                  <c:y val="0.1813960614850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0.14016968387483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9.0698030742542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三菱商事</c:v>
                </c:pt>
                <c:pt idx="1">
                  <c:v>三井物産</c:v>
                </c:pt>
                <c:pt idx="2">
                  <c:v>JERA</c:v>
                </c:pt>
                <c:pt idx="3">
                  <c:v>東京ガス</c:v>
                </c:pt>
                <c:pt idx="4">
                  <c:v>JXHD</c:v>
                </c:pt>
                <c:pt idx="5">
                  <c:v>大阪ガス</c:v>
                </c:pt>
                <c:pt idx="6">
                  <c:v>関西電力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</c:v>
                </c:pt>
                <c:pt idx="1">
                  <c:v>10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181824"/>
        <c:axId val="115191808"/>
      </c:barChart>
      <c:catAx>
        <c:axId val="115181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15191808"/>
        <c:crosses val="autoZero"/>
        <c:auto val="1"/>
        <c:lblAlgn val="ctr"/>
        <c:lblOffset val="100"/>
        <c:noMultiLvlLbl val="0"/>
      </c:catAx>
      <c:valAx>
        <c:axId val="115191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c:spPr>
        <c:txPr>
          <a:bodyPr/>
          <a:lstStyle/>
          <a:p>
            <a:pPr>
              <a:defRPr sz="900"/>
            </a:pPr>
            <a:endParaRPr lang="ja-JP"/>
          </a:p>
        </c:txPr>
        <c:crossAx val="115181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prstClr val="black"/>
                </a:solidFill>
                <a:latin typeface="+mn-ea"/>
                <a:ea typeface="+mn-ea"/>
                <a:cs typeface="+mn-cs"/>
              </a:defRPr>
            </a:pPr>
            <a:r>
              <a:rPr lang="ja-JP" altLang="ja-JP" sz="1600" b="0" i="0" baseline="0" dirty="0" smtClean="0">
                <a:effectLst/>
                <a:latin typeface="+mn-ea"/>
                <a:ea typeface="+mn-ea"/>
              </a:rPr>
              <a:t>全世界</a:t>
            </a:r>
            <a:r>
              <a:rPr lang="en-US" altLang="ja-JP" sz="1600" b="0" i="0" baseline="0" dirty="0" smtClean="0">
                <a:effectLst/>
                <a:latin typeface="+mn-ea"/>
                <a:ea typeface="+mn-ea"/>
              </a:rPr>
              <a:t>LNG</a:t>
            </a:r>
            <a:r>
              <a:rPr lang="ja-JP" altLang="ja-JP" sz="1600" b="0" i="0" baseline="0" dirty="0" smtClean="0">
                <a:effectLst/>
                <a:latin typeface="+mn-ea"/>
                <a:ea typeface="+mn-ea"/>
              </a:rPr>
              <a:t>プレーヤーの</a:t>
            </a:r>
            <a:r>
              <a:rPr lang="en-US" altLang="ja-JP" sz="1600" b="0" i="0" baseline="0" dirty="0" smtClean="0">
                <a:effectLst/>
                <a:latin typeface="+mn-ea"/>
                <a:ea typeface="+mn-ea"/>
              </a:rPr>
              <a:t>LNG</a:t>
            </a:r>
            <a:r>
              <a:rPr lang="ja-JP" altLang="ja-JP" sz="1600" b="0" i="0" baseline="0" dirty="0" smtClean="0">
                <a:effectLst/>
                <a:latin typeface="+mn-ea"/>
                <a:ea typeface="+mn-ea"/>
              </a:rPr>
              <a:t>船団規模</a:t>
            </a:r>
            <a:endParaRPr lang="ja-JP" altLang="ja-JP" sz="2000" dirty="0" smtClean="0">
              <a:effectLst/>
              <a:latin typeface="+mn-ea"/>
              <a:ea typeface="+mn-ea"/>
            </a:endParaRPr>
          </a:p>
        </c:rich>
      </c:tx>
      <c:layout>
        <c:manualLayout>
          <c:xMode val="edge"/>
          <c:yMode val="edge"/>
          <c:x val="0.25019161871187845"/>
          <c:y val="7.681740155660415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003502777658274E-2"/>
          <c:y val="0.17741657988568282"/>
          <c:w val="0.91573071911026116"/>
          <c:h val="0.686980125639820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35454684744811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2349903523784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813960614850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8876831863492482E-17"/>
                  <c:y val="0.169028148202010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0.11543385730869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KOGAS</c:v>
                </c:pt>
                <c:pt idx="1">
                  <c:v>JERA</c:v>
                </c:pt>
                <c:pt idx="2">
                  <c:v>Engie</c:v>
                </c:pt>
                <c:pt idx="3">
                  <c:v>東京ガス</c:v>
                </c:pt>
                <c:pt idx="4">
                  <c:v>大阪ガス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</c:v>
                </c:pt>
                <c:pt idx="1">
                  <c:v>16</c:v>
                </c:pt>
                <c:pt idx="2">
                  <c:v>12</c:v>
                </c:pt>
                <c:pt idx="3">
                  <c:v>11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433472"/>
        <c:axId val="115435008"/>
      </c:barChart>
      <c:catAx>
        <c:axId val="115433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15435008"/>
        <c:crosses val="autoZero"/>
        <c:auto val="1"/>
        <c:lblAlgn val="ctr"/>
        <c:lblOffset val="100"/>
        <c:noMultiLvlLbl val="0"/>
      </c:catAx>
      <c:valAx>
        <c:axId val="115435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c:spPr>
        <c:txPr>
          <a:bodyPr/>
          <a:lstStyle/>
          <a:p>
            <a:pPr>
              <a:defRPr sz="900"/>
            </a:pPr>
            <a:endParaRPr lang="ja-JP"/>
          </a:p>
        </c:txPr>
        <c:crossAx val="11543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ea"/>
                <a:ea typeface="+mn-ea"/>
                <a:cs typeface="+mn-cs"/>
              </a:defRPr>
            </a:pPr>
            <a:r>
              <a:rPr lang="ja-JP" altLang="en-US" sz="1400" b="0" i="0" baseline="0" dirty="0" smtClean="0">
                <a:effectLst/>
                <a:latin typeface="+mn-ea"/>
                <a:ea typeface="+mn-ea"/>
              </a:rPr>
              <a:t>国内主要</a:t>
            </a:r>
            <a:r>
              <a:rPr lang="en-US" altLang="ja-JP" sz="1400" b="0" i="0" baseline="0" dirty="0" smtClean="0">
                <a:effectLst/>
                <a:latin typeface="+mn-ea"/>
                <a:ea typeface="+mn-ea"/>
              </a:rPr>
              <a:t>LNG</a:t>
            </a:r>
            <a:r>
              <a:rPr lang="ja-JP" altLang="en-US" sz="1400" b="0" i="0" baseline="0" dirty="0" smtClean="0">
                <a:effectLst/>
                <a:latin typeface="+mn-ea"/>
                <a:ea typeface="+mn-ea"/>
              </a:rPr>
              <a:t>プレーヤーの</a:t>
            </a:r>
            <a:r>
              <a:rPr lang="en-US" altLang="ja-JP" sz="1400" b="0" i="0" baseline="0" dirty="0" smtClean="0">
                <a:effectLst/>
                <a:latin typeface="+mn-ea"/>
                <a:ea typeface="+mn-ea"/>
              </a:rPr>
              <a:t>LNG</a:t>
            </a:r>
            <a:r>
              <a:rPr lang="ja-JP" altLang="en-US" sz="1400" b="0" i="0" baseline="0" dirty="0" smtClean="0">
                <a:effectLst/>
                <a:latin typeface="+mn-ea"/>
                <a:ea typeface="+mn-ea"/>
              </a:rPr>
              <a:t>プロジェクトへの進出状況</a:t>
            </a:r>
          </a:p>
        </c:rich>
      </c:tx>
      <c:layout>
        <c:manualLayout>
          <c:xMode val="edge"/>
          <c:yMode val="edge"/>
          <c:x val="0.11860575769129984"/>
          <c:y val="3.559102394635766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003502777658274E-2"/>
          <c:y val="0.17741657988568282"/>
          <c:w val="0.91573071911026116"/>
          <c:h val="0.686980125639820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35454684744811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2349903523784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813960614850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.177273423724059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938670663289547E-7"/>
                  <c:y val="0.1813960614850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0.14016968387483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9.0698030742542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三菱商事</c:v>
                </c:pt>
                <c:pt idx="1">
                  <c:v>三井物産</c:v>
                </c:pt>
                <c:pt idx="2">
                  <c:v>JERA</c:v>
                </c:pt>
                <c:pt idx="3">
                  <c:v>東京ガス</c:v>
                </c:pt>
                <c:pt idx="4">
                  <c:v>JXHD</c:v>
                </c:pt>
                <c:pt idx="5">
                  <c:v>大阪ガス</c:v>
                </c:pt>
                <c:pt idx="6">
                  <c:v>関西電力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549696"/>
        <c:axId val="115551232"/>
      </c:barChart>
      <c:catAx>
        <c:axId val="115549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15551232"/>
        <c:crosses val="autoZero"/>
        <c:auto val="1"/>
        <c:lblAlgn val="ctr"/>
        <c:lblOffset val="100"/>
        <c:noMultiLvlLbl val="0"/>
      </c:catAx>
      <c:valAx>
        <c:axId val="115551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c:spPr>
        <c:txPr>
          <a:bodyPr/>
          <a:lstStyle/>
          <a:p>
            <a:pPr>
              <a:defRPr sz="900"/>
            </a:pPr>
            <a:endParaRPr lang="ja-JP"/>
          </a:p>
        </c:txPr>
        <c:crossAx val="115549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C352D16-49F6-4EAA-B402-B09B57C4DD95}" type="datetimeFigureOut">
              <a:rPr lang="ja-JP" altLang="en-US"/>
              <a:pPr>
                <a:defRPr/>
              </a:pPr>
              <a:t>2017/4/13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588332F-1076-4EA9-8212-897460CB94B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68942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C8094B-8959-4E92-84B1-349CA60A5385}" type="datetimeFigureOut">
              <a:rPr lang="ja-JP" altLang="en-US"/>
              <a:pPr>
                <a:defRPr/>
              </a:pPr>
              <a:t>2017/4/13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FD0332A-D0C9-4D66-A131-0BAC42FE44D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32159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2"/>
          <p:cNvSpPr txBox="1"/>
          <p:nvPr userDrawn="1"/>
        </p:nvSpPr>
        <p:spPr>
          <a:xfrm>
            <a:off x="6681788" y="6597650"/>
            <a:ext cx="236154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>
                <a:latin typeface="+mn-ea"/>
                <a:ea typeface="+mn-ea"/>
                <a:cs typeface="+mn-cs"/>
              </a:rPr>
              <a:t>© 2017 JERA Co., Inc. All Rights Reserved.</a:t>
            </a:r>
            <a:endParaRPr lang="ja-JP" altLang="en-US" sz="900" dirty="0">
              <a:latin typeface="+mn-ea"/>
              <a:ea typeface="+mn-ea"/>
              <a:cs typeface="+mn-cs"/>
            </a:endParaRPr>
          </a:p>
        </p:txBody>
      </p:sp>
      <p:pic>
        <p:nvPicPr>
          <p:cNvPr id="5" name="図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31800" y="433388"/>
            <a:ext cx="129540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7626" y="2855743"/>
            <a:ext cx="8482524" cy="7200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7626" y="3602038"/>
            <a:ext cx="8482524" cy="407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7"/>
          <p:cNvSpPr txBox="1"/>
          <p:nvPr userDrawn="1"/>
        </p:nvSpPr>
        <p:spPr>
          <a:xfrm>
            <a:off x="4313238" y="6597650"/>
            <a:ext cx="633412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>
                <a:latin typeface="+mn-ea"/>
                <a:ea typeface="+mn-ea"/>
                <a:cs typeface="+mn-cs"/>
              </a:rPr>
              <a:t>Page</a:t>
            </a:r>
            <a:r>
              <a:rPr lang="ja-JP" altLang="en-US" sz="800" dirty="0">
                <a:latin typeface="+mn-ea"/>
                <a:ea typeface="+mn-ea"/>
                <a:cs typeface="+mn-cs"/>
              </a:rPr>
              <a:t> </a:t>
            </a:r>
            <a:fld id="{655061B5-BE71-43C7-9D92-673C51A2F269}" type="slidenum">
              <a:rPr lang="ja-JP" altLang="en-US" sz="800">
                <a:latin typeface="+mn-ea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ja-JP" altLang="en-US" sz="800" dirty="0">
              <a:latin typeface="+mn-ea"/>
              <a:ea typeface="+mn-ea"/>
              <a:cs typeface="+mn-cs"/>
            </a:endParaRPr>
          </a:p>
        </p:txBody>
      </p:sp>
      <p:sp>
        <p:nvSpPr>
          <p:cNvPr id="6" name="テキスト ボックス 8"/>
          <p:cNvSpPr txBox="1"/>
          <p:nvPr userDrawn="1"/>
        </p:nvSpPr>
        <p:spPr>
          <a:xfrm>
            <a:off x="6681788" y="6597650"/>
            <a:ext cx="236154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>
                <a:latin typeface="+mn-ea"/>
                <a:ea typeface="+mn-ea"/>
                <a:cs typeface="+mn-cs"/>
              </a:rPr>
              <a:t>© 2017 JERA Co., Inc. All Rights Reserved.</a:t>
            </a:r>
            <a:endParaRPr lang="ja-JP" altLang="en-US" sz="900" dirty="0">
              <a:latin typeface="+mn-ea"/>
              <a:ea typeface="+mn-ea"/>
              <a:cs typeface="+mn-cs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420747" y="1308295"/>
            <a:ext cx="8460000" cy="5117369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spcAft>
                <a:spcPts val="1200"/>
              </a:spcAft>
              <a:buClr>
                <a:schemeClr val="bg1"/>
              </a:buClr>
              <a:buFont typeface="ＭＳ Ｐゴシック" panose="020B0600070205080204" pitchFamily="50" charset="-128"/>
              <a:buChar char="・"/>
              <a:defRPr/>
            </a:lvl1pPr>
            <a:lvl2pPr marL="633413" indent="-366713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—"/>
              <a:defRPr sz="2200"/>
            </a:lvl2pPr>
            <a:lvl3pPr marL="719138" indent="-271463"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—"/>
              <a:defRPr/>
            </a:lvl3pPr>
            <a:lvl4pPr marL="801688" indent="-168275"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‒"/>
              <a:defRPr sz="1400"/>
            </a:lvl4pPr>
            <a:lvl5pPr marL="900113" indent="-182563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‒"/>
              <a:defRPr sz="12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15900" y="219075"/>
            <a:ext cx="8712200" cy="631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テキスト ボックス 9"/>
          <p:cNvSpPr txBox="1"/>
          <p:nvPr userDrawn="1"/>
        </p:nvSpPr>
        <p:spPr>
          <a:xfrm>
            <a:off x="4313238" y="6597650"/>
            <a:ext cx="633412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>
                <a:latin typeface="+mn-ea"/>
                <a:ea typeface="+mn-ea"/>
                <a:cs typeface="+mn-cs"/>
              </a:rPr>
              <a:t>Page</a:t>
            </a:r>
            <a:r>
              <a:rPr lang="ja-JP" altLang="en-US" sz="800" dirty="0">
                <a:latin typeface="+mn-ea"/>
                <a:ea typeface="+mn-ea"/>
                <a:cs typeface="+mn-cs"/>
              </a:rPr>
              <a:t> </a:t>
            </a:r>
            <a:fld id="{6955AD0D-1183-4515-B9A0-5ACBACB348C4}" type="slidenum">
              <a:rPr lang="ja-JP" altLang="en-US" sz="800">
                <a:latin typeface="+mn-ea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ja-JP" altLang="en-US" sz="800" dirty="0">
              <a:latin typeface="+mn-ea"/>
              <a:ea typeface="+mn-ea"/>
              <a:cs typeface="+mn-cs"/>
            </a:endParaRPr>
          </a:p>
        </p:txBody>
      </p:sp>
      <p:sp>
        <p:nvSpPr>
          <p:cNvPr id="5" name="テキスト ボックス 10"/>
          <p:cNvSpPr txBox="1"/>
          <p:nvPr userDrawn="1"/>
        </p:nvSpPr>
        <p:spPr>
          <a:xfrm>
            <a:off x="6681788" y="6597650"/>
            <a:ext cx="2400016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>
                <a:latin typeface="+mn-ea"/>
                <a:ea typeface="+mn-ea"/>
                <a:cs typeface="+mn-cs"/>
              </a:rPr>
              <a:t>© 2016 JERA Co., Inc. All Rights Reserved.</a:t>
            </a:r>
            <a:endParaRPr lang="ja-JP" altLang="en-US" sz="900" dirty="0">
              <a:latin typeface="+mn-ea"/>
              <a:ea typeface="+mn-ea"/>
              <a:cs typeface="+mn-cs"/>
            </a:endParaRPr>
          </a:p>
        </p:txBody>
      </p:sp>
      <p:pic>
        <p:nvPicPr>
          <p:cNvPr id="6" name="図 6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15900" y="6589713"/>
            <a:ext cx="5381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8826" y="2929862"/>
            <a:ext cx="8229600" cy="7200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フッター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9"/>
          <p:cNvSpPr txBox="1"/>
          <p:nvPr userDrawn="1"/>
        </p:nvSpPr>
        <p:spPr>
          <a:xfrm>
            <a:off x="4313238" y="6597650"/>
            <a:ext cx="633412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>
                <a:latin typeface="+mn-ea"/>
                <a:ea typeface="+mn-ea"/>
                <a:cs typeface="+mn-cs"/>
              </a:rPr>
              <a:t>Page</a:t>
            </a:r>
            <a:r>
              <a:rPr lang="ja-JP" altLang="en-US" sz="800" dirty="0">
                <a:latin typeface="+mn-ea"/>
                <a:ea typeface="+mn-ea"/>
                <a:cs typeface="+mn-cs"/>
              </a:rPr>
              <a:t> </a:t>
            </a:r>
            <a:fld id="{7FA501AB-8FED-4AB1-9A77-6A241E0B71FC}" type="slidenum">
              <a:rPr lang="ja-JP" altLang="en-US" sz="800">
                <a:latin typeface="+mn-ea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ja-JP" altLang="en-US" sz="800" dirty="0">
              <a:latin typeface="+mn-ea"/>
              <a:ea typeface="+mn-ea"/>
              <a:cs typeface="+mn-cs"/>
            </a:endParaRPr>
          </a:p>
        </p:txBody>
      </p:sp>
      <p:sp>
        <p:nvSpPr>
          <p:cNvPr id="4" name="テキスト ボックス 10"/>
          <p:cNvSpPr txBox="1"/>
          <p:nvPr userDrawn="1"/>
        </p:nvSpPr>
        <p:spPr>
          <a:xfrm>
            <a:off x="6681788" y="6597650"/>
            <a:ext cx="2400016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>
                <a:latin typeface="+mn-ea"/>
                <a:ea typeface="+mn-ea"/>
                <a:cs typeface="+mn-cs"/>
              </a:rPr>
              <a:t>© 2016 JERA Co., Inc. All Rights Reserved.</a:t>
            </a:r>
            <a:endParaRPr lang="ja-JP" altLang="en-US" sz="900" dirty="0">
              <a:latin typeface="+mn-ea"/>
              <a:ea typeface="+mn-ea"/>
              <a:cs typeface="+mn-cs"/>
            </a:endParaRPr>
          </a:p>
        </p:txBody>
      </p:sp>
      <p:pic>
        <p:nvPicPr>
          <p:cNvPr id="5" name="図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15900" y="6589713"/>
            <a:ext cx="5381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8826" y="2929862"/>
            <a:ext cx="8229600" cy="720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19075"/>
            <a:ext cx="8435975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pic>
        <p:nvPicPr>
          <p:cNvPr id="1027" name="図 2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15900" y="160338"/>
            <a:ext cx="2159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線コネクタ 5"/>
          <p:cNvCxnSpPr/>
          <p:nvPr userDrawn="1"/>
        </p:nvCxnSpPr>
        <p:spPr>
          <a:xfrm>
            <a:off x="215900" y="971550"/>
            <a:ext cx="8710613" cy="0"/>
          </a:xfrm>
          <a:prstGeom prst="line">
            <a:avLst/>
          </a:prstGeom>
          <a:ln w="12700">
            <a:solidFill>
              <a:schemeClr val="bg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215900" y="6535738"/>
            <a:ext cx="8710613" cy="0"/>
          </a:xfrm>
          <a:prstGeom prst="line">
            <a:avLst/>
          </a:prstGeom>
          <a:ln w="12700">
            <a:solidFill>
              <a:schemeClr val="bg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0" name="図 6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215900" y="6589713"/>
            <a:ext cx="5381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kumimoji="1" sz="2800" b="1" kern="1200">
          <a:solidFill>
            <a:schemeClr val="bg2"/>
          </a:solidFill>
          <a:latin typeface="+mj-lt"/>
          <a:ea typeface="+mj-ea"/>
          <a:cs typeface="メイリオ" pitchFamily="50" charset="-128"/>
        </a:defRPr>
      </a:lvl1pPr>
      <a:lvl2pPr algn="l" defTabSz="457200" rtl="0" fontAlgn="base">
        <a:spcBef>
          <a:spcPct val="0"/>
        </a:spcBef>
        <a:spcAft>
          <a:spcPct val="0"/>
        </a:spcAft>
        <a:defRPr kumimoji="1" sz="2800" b="1">
          <a:solidFill>
            <a:schemeClr val="bg2"/>
          </a:solidFill>
          <a:latin typeface="Arial" charset="0"/>
          <a:ea typeface="メイリオ" pitchFamily="50" charset="-128"/>
          <a:cs typeface="メイリオ" pitchFamily="50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kumimoji="1" sz="2800" b="1">
          <a:solidFill>
            <a:schemeClr val="bg2"/>
          </a:solidFill>
          <a:latin typeface="Arial" charset="0"/>
          <a:ea typeface="メイリオ" pitchFamily="50" charset="-128"/>
          <a:cs typeface="メイリオ" pitchFamily="50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kumimoji="1" sz="2800" b="1">
          <a:solidFill>
            <a:schemeClr val="bg2"/>
          </a:solidFill>
          <a:latin typeface="Arial" charset="0"/>
          <a:ea typeface="メイリオ" pitchFamily="50" charset="-128"/>
          <a:cs typeface="メイリオ" pitchFamily="50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kumimoji="1" sz="2800" b="1">
          <a:solidFill>
            <a:schemeClr val="bg2"/>
          </a:solidFill>
          <a:latin typeface="Arial" charset="0"/>
          <a:ea typeface="メイリオ" pitchFamily="50" charset="-128"/>
          <a:cs typeface="メイリオ" pitchFamily="50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kumimoji="1" sz="2800" b="1">
          <a:solidFill>
            <a:schemeClr val="bg2"/>
          </a:solidFill>
          <a:latin typeface="Arial" charset="0"/>
          <a:ea typeface="メイリオ" pitchFamily="50" charset="-128"/>
          <a:cs typeface="メイリオ" pitchFamily="50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kumimoji="1" sz="2800" b="1">
          <a:solidFill>
            <a:schemeClr val="bg2"/>
          </a:solidFill>
          <a:latin typeface="Arial" charset="0"/>
          <a:ea typeface="メイリオ" pitchFamily="50" charset="-128"/>
          <a:cs typeface="メイリオ" pitchFamily="50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kumimoji="1" sz="2800" b="1">
          <a:solidFill>
            <a:schemeClr val="bg2"/>
          </a:solidFill>
          <a:latin typeface="Arial" charset="0"/>
          <a:ea typeface="メイリオ" pitchFamily="50" charset="-128"/>
          <a:cs typeface="メイリオ" pitchFamily="50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kumimoji="1" sz="2800" b="1">
          <a:solidFill>
            <a:schemeClr val="bg2"/>
          </a:solidFill>
          <a:latin typeface="Arial" charset="0"/>
          <a:ea typeface="メイリオ" pitchFamily="50" charset="-128"/>
          <a:cs typeface="メイリオ" pitchFamily="50" charset="-128"/>
        </a:defRPr>
      </a:lvl9pPr>
    </p:titleStyle>
    <p:bodyStyle>
      <a:lvl1pPr marL="365125" indent="-365125" algn="l" defTabSz="457200" rtl="0" fontAlgn="base">
        <a:spcBef>
          <a:spcPct val="0"/>
        </a:spcBef>
        <a:spcAft>
          <a:spcPts val="600"/>
        </a:spcAft>
        <a:buClr>
          <a:srgbClr val="893672"/>
        </a:buClr>
        <a:buFont typeface="Wingdings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742950" indent="-377825" algn="l" defTabSz="457200" rtl="0" fontAlgn="base">
        <a:spcBef>
          <a:spcPct val="0"/>
        </a:spcBef>
        <a:spcAft>
          <a:spcPts val="600"/>
        </a:spcAft>
        <a:buClr>
          <a:srgbClr val="893672"/>
        </a:buClr>
        <a:buFont typeface="Wingdings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143000" indent="-228600" algn="l" defTabSz="457200" rtl="0" fontAlgn="base">
        <a:spcBef>
          <a:spcPct val="0"/>
        </a:spcBef>
        <a:spcAft>
          <a:spcPts val="600"/>
        </a:spcAft>
        <a:buClr>
          <a:srgbClr val="893672"/>
        </a:buClr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600200" indent="-228600" algn="l" defTabSz="457200" rtl="0" fontAlgn="base">
        <a:spcBef>
          <a:spcPct val="0"/>
        </a:spcBef>
        <a:spcAft>
          <a:spcPts val="600"/>
        </a:spcAft>
        <a:buClr>
          <a:srgbClr val="893672"/>
        </a:buClr>
        <a:buFont typeface="Arial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057400" indent="-228600" algn="l" defTabSz="457200" rtl="0" fontAlgn="base">
        <a:spcBef>
          <a:spcPct val="0"/>
        </a:spcBef>
        <a:spcAft>
          <a:spcPts val="600"/>
        </a:spcAft>
        <a:buClr>
          <a:srgbClr val="893672"/>
        </a:buClr>
        <a:buFont typeface="Arial" charset="0"/>
        <a:buChar char="»"/>
        <a:defRPr kumimoji="1" sz="14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2453957542"/>
              </p:ext>
            </p:extLst>
          </p:nvPr>
        </p:nvGraphicFramePr>
        <p:xfrm>
          <a:off x="1074198" y="3728010"/>
          <a:ext cx="5903651" cy="308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074198" y="3851673"/>
            <a:ext cx="4754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latin typeface="+mn-ea"/>
                <a:ea typeface="+mn-ea"/>
              </a:rPr>
              <a:t>(</a:t>
            </a:r>
            <a:r>
              <a:rPr lang="ja-JP" altLang="en-US" sz="900" dirty="0">
                <a:latin typeface="+mn-ea"/>
                <a:ea typeface="+mn-ea"/>
              </a:rPr>
              <a:t>隻</a:t>
            </a:r>
            <a:r>
              <a:rPr kumimoji="1" lang="en-US" altLang="ja-JP" sz="900" dirty="0">
                <a:latin typeface="+mn-ea"/>
                <a:ea typeface="+mn-ea"/>
              </a:rPr>
              <a:t>)</a:t>
            </a:r>
            <a:endParaRPr kumimoji="1" lang="ja-JP" altLang="en-US" sz="900" dirty="0">
              <a:latin typeface="+mn-ea"/>
              <a:ea typeface="+mn-ea"/>
            </a:endParaRPr>
          </a:p>
        </p:txBody>
      </p:sp>
      <p:sp>
        <p:nvSpPr>
          <p:cNvPr id="13" name="吹き出し: 折線 2"/>
          <p:cNvSpPr/>
          <p:nvPr/>
        </p:nvSpPr>
        <p:spPr bwMode="auto">
          <a:xfrm>
            <a:off x="3606451" y="4383889"/>
            <a:ext cx="1808928" cy="524851"/>
          </a:xfrm>
          <a:prstGeom prst="borderCallout2">
            <a:avLst>
              <a:gd name="adj1" fmla="val 1835"/>
              <a:gd name="adj2" fmla="val 10"/>
              <a:gd name="adj3" fmla="val 1835"/>
              <a:gd name="adj4" fmla="val -12250"/>
              <a:gd name="adj5" fmla="val 21357"/>
              <a:gd name="adj6" fmla="val -1928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/>
        </p:spPr>
        <p:txBody>
          <a:bodyPr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2030</a:t>
            </a:r>
            <a:r>
              <a:rPr kumimoji="1" lang="ja-JP" altLang="en-US" sz="1600" dirty="0">
                <a:solidFill>
                  <a:srgbClr val="FF0000"/>
                </a:solidFill>
              </a:rPr>
              <a:t>年目標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30</a:t>
            </a:r>
            <a:r>
              <a:rPr kumimoji="1" lang="ja-JP" altLang="en-US" sz="1600" dirty="0">
                <a:solidFill>
                  <a:srgbClr val="FF0000"/>
                </a:solidFill>
              </a:rPr>
              <a:t>隻</a:t>
            </a: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831973" y="4269547"/>
            <a:ext cx="426127" cy="100653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graphicFrame>
        <p:nvGraphicFramePr>
          <p:cNvPr id="18" name="グラフ 17"/>
          <p:cNvGraphicFramePr/>
          <p:nvPr>
            <p:extLst>
              <p:ext uri="{D42A27DB-BD31-4B8C-83A1-F6EECF244321}">
                <p14:modId xmlns:p14="http://schemas.microsoft.com/office/powerpoint/2010/main" val="951960819"/>
              </p:ext>
            </p:extLst>
          </p:nvPr>
        </p:nvGraphicFramePr>
        <p:xfrm>
          <a:off x="1074198" y="771121"/>
          <a:ext cx="5903651" cy="308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1074198" y="894784"/>
            <a:ext cx="4754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+mn-ea"/>
                <a:ea typeface="+mn-ea"/>
              </a:rPr>
              <a:t>(</a:t>
            </a:r>
            <a:r>
              <a:rPr kumimoji="1" lang="ja-JP" altLang="en-US" sz="900" dirty="0" smtClean="0">
                <a:latin typeface="+mn-ea"/>
                <a:ea typeface="+mn-ea"/>
              </a:rPr>
              <a:t>件</a:t>
            </a:r>
            <a:r>
              <a:rPr kumimoji="1" lang="en-US" altLang="ja-JP" sz="900" dirty="0" smtClean="0">
                <a:latin typeface="+mn-ea"/>
                <a:ea typeface="+mn-ea"/>
              </a:rPr>
              <a:t>)</a:t>
            </a:r>
            <a:endParaRPr kumimoji="1" lang="ja-JP" altLang="en-US" sz="900" dirty="0">
              <a:latin typeface="+mn-ea"/>
              <a:ea typeface="+mn-ea"/>
            </a:endParaRPr>
          </a:p>
        </p:txBody>
      </p:sp>
      <p:sp>
        <p:nvSpPr>
          <p:cNvPr id="20" name="吹き出し: 折線 2"/>
          <p:cNvSpPr/>
          <p:nvPr/>
        </p:nvSpPr>
        <p:spPr bwMode="auto">
          <a:xfrm>
            <a:off x="3784004" y="1624280"/>
            <a:ext cx="1808928" cy="524851"/>
          </a:xfrm>
          <a:prstGeom prst="borderCallout2">
            <a:avLst>
              <a:gd name="adj1" fmla="val 1835"/>
              <a:gd name="adj2" fmla="val 10"/>
              <a:gd name="adj3" fmla="val 1835"/>
              <a:gd name="adj4" fmla="val -8815"/>
              <a:gd name="adj5" fmla="val 23048"/>
              <a:gd name="adj6" fmla="val -14871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/>
        </p:spPr>
        <p:txBody>
          <a:bodyPr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2030</a:t>
            </a:r>
            <a:r>
              <a:rPr kumimoji="1" lang="ja-JP" altLang="en-US" sz="1600" dirty="0">
                <a:solidFill>
                  <a:srgbClr val="FF0000"/>
                </a:solidFill>
              </a:rPr>
              <a:t>年目標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</a:rPr>
              <a:t>11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件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3205487" y="1747798"/>
            <a:ext cx="310713" cy="9225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graphicFrame>
        <p:nvGraphicFramePr>
          <p:cNvPr id="23" name="グラフ 22"/>
          <p:cNvGraphicFramePr/>
          <p:nvPr>
            <p:extLst>
              <p:ext uri="{D42A27DB-BD31-4B8C-83A1-F6EECF244321}">
                <p14:modId xmlns:p14="http://schemas.microsoft.com/office/powerpoint/2010/main" val="2185319551"/>
              </p:ext>
            </p:extLst>
          </p:nvPr>
        </p:nvGraphicFramePr>
        <p:xfrm>
          <a:off x="15399798" y="199731"/>
          <a:ext cx="5903651" cy="308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15399798" y="323394"/>
            <a:ext cx="4754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latin typeface="+mn-ea"/>
                <a:ea typeface="+mn-ea"/>
              </a:rPr>
              <a:t>(</a:t>
            </a:r>
            <a:r>
              <a:rPr lang="ja-JP" altLang="en-US" sz="900" dirty="0">
                <a:latin typeface="+mn-ea"/>
                <a:ea typeface="+mn-ea"/>
              </a:rPr>
              <a:t>隻</a:t>
            </a:r>
            <a:r>
              <a:rPr kumimoji="1" lang="en-US" altLang="ja-JP" sz="900" dirty="0">
                <a:latin typeface="+mn-ea"/>
                <a:ea typeface="+mn-ea"/>
              </a:rPr>
              <a:t>)</a:t>
            </a:r>
            <a:endParaRPr kumimoji="1" lang="ja-JP" altLang="en-US" sz="900" dirty="0">
              <a:latin typeface="+mn-ea"/>
              <a:ea typeface="+mn-ea"/>
            </a:endParaRPr>
          </a:p>
        </p:txBody>
      </p:sp>
      <p:sp>
        <p:nvSpPr>
          <p:cNvPr id="25" name="吹き出し: 折線 2"/>
          <p:cNvSpPr/>
          <p:nvPr/>
        </p:nvSpPr>
        <p:spPr bwMode="auto">
          <a:xfrm>
            <a:off x="17932051" y="855610"/>
            <a:ext cx="1808928" cy="524851"/>
          </a:xfrm>
          <a:prstGeom prst="borderCallout2">
            <a:avLst>
              <a:gd name="adj1" fmla="val 1835"/>
              <a:gd name="adj2" fmla="val 10"/>
              <a:gd name="adj3" fmla="val 1835"/>
              <a:gd name="adj4" fmla="val -12250"/>
              <a:gd name="adj5" fmla="val 21357"/>
              <a:gd name="adj6" fmla="val -1928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/>
        </p:spPr>
        <p:txBody>
          <a:bodyPr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2030</a:t>
            </a:r>
            <a:r>
              <a:rPr kumimoji="1" lang="ja-JP" altLang="en-US" sz="1600" dirty="0">
                <a:solidFill>
                  <a:srgbClr val="FF0000"/>
                </a:solidFill>
              </a:rPr>
              <a:t>年目標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30</a:t>
            </a:r>
            <a:r>
              <a:rPr kumimoji="1" lang="ja-JP" altLang="en-US" sz="1600" dirty="0">
                <a:solidFill>
                  <a:srgbClr val="FF0000"/>
                </a:solidFill>
              </a:rPr>
              <a:t>隻</a:t>
            </a: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17157573" y="741268"/>
            <a:ext cx="426127" cy="100653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graphicFrame>
        <p:nvGraphicFramePr>
          <p:cNvPr id="27" name="グラフ 26"/>
          <p:cNvGraphicFramePr/>
          <p:nvPr>
            <p:extLst>
              <p:ext uri="{D42A27DB-BD31-4B8C-83A1-F6EECF244321}">
                <p14:modId xmlns:p14="http://schemas.microsoft.com/office/powerpoint/2010/main" val="1712155287"/>
              </p:ext>
            </p:extLst>
          </p:nvPr>
        </p:nvGraphicFramePr>
        <p:xfrm>
          <a:off x="21127247" y="200847"/>
          <a:ext cx="5903651" cy="308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" name="テキスト ボックス 27"/>
          <p:cNvSpPr txBox="1"/>
          <p:nvPr/>
        </p:nvSpPr>
        <p:spPr>
          <a:xfrm>
            <a:off x="21127247" y="324510"/>
            <a:ext cx="4754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+mn-ea"/>
                <a:ea typeface="+mn-ea"/>
              </a:rPr>
              <a:t>(</a:t>
            </a:r>
            <a:r>
              <a:rPr kumimoji="1" lang="ja-JP" altLang="en-US" sz="900" dirty="0" smtClean="0">
                <a:latin typeface="+mn-ea"/>
                <a:ea typeface="+mn-ea"/>
              </a:rPr>
              <a:t>件</a:t>
            </a:r>
            <a:r>
              <a:rPr kumimoji="1" lang="en-US" altLang="ja-JP" sz="900" dirty="0" smtClean="0">
                <a:latin typeface="+mn-ea"/>
                <a:ea typeface="+mn-ea"/>
              </a:rPr>
              <a:t>)</a:t>
            </a:r>
            <a:endParaRPr kumimoji="1" lang="ja-JP" altLang="en-US" sz="900" dirty="0">
              <a:latin typeface="+mn-ea"/>
              <a:ea typeface="+mn-ea"/>
            </a:endParaRPr>
          </a:p>
        </p:txBody>
      </p:sp>
      <p:sp>
        <p:nvSpPr>
          <p:cNvPr id="29" name="吹き出し: 折線 2"/>
          <p:cNvSpPr/>
          <p:nvPr/>
        </p:nvSpPr>
        <p:spPr bwMode="auto">
          <a:xfrm>
            <a:off x="23837053" y="1054006"/>
            <a:ext cx="1808928" cy="524851"/>
          </a:xfrm>
          <a:prstGeom prst="borderCallout2">
            <a:avLst>
              <a:gd name="adj1" fmla="val 1835"/>
              <a:gd name="adj2" fmla="val 10"/>
              <a:gd name="adj3" fmla="val 1835"/>
              <a:gd name="adj4" fmla="val -8815"/>
              <a:gd name="adj5" fmla="val 23048"/>
              <a:gd name="adj6" fmla="val -14871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/>
        </p:spPr>
        <p:txBody>
          <a:bodyPr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2030</a:t>
            </a:r>
            <a:r>
              <a:rPr kumimoji="1" lang="ja-JP" altLang="en-US" sz="1600" dirty="0">
                <a:solidFill>
                  <a:srgbClr val="FF0000"/>
                </a:solidFill>
              </a:rPr>
              <a:t>年目標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</a:rPr>
              <a:t>12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件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3258536" y="1054317"/>
            <a:ext cx="310713" cy="89000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0552498"/>
      </p:ext>
    </p:extLst>
  </p:cSld>
  <p:clrMapOvr>
    <a:masterClrMapping/>
  </p:clrMapOvr>
</p:sld>
</file>

<file path=ppt/theme/theme1.xml><?xml version="1.0" encoding="utf-8"?>
<a:theme xmlns:a="http://schemas.openxmlformats.org/drawingml/2006/main" name="JERAテンプレート">
  <a:themeElements>
    <a:clrScheme name="ユーザー定義 7">
      <a:dk1>
        <a:sysClr val="windowText" lastClr="000000"/>
      </a:dk1>
      <a:lt1>
        <a:sysClr val="window" lastClr="FFFFFF"/>
      </a:lt1>
      <a:dk2>
        <a:srgbClr val="0088CD"/>
      </a:dk2>
      <a:lt2>
        <a:srgbClr val="8096A3"/>
      </a:lt2>
      <a:accent1>
        <a:srgbClr val="8096A3"/>
      </a:accent1>
      <a:accent2>
        <a:srgbClr val="0088CD"/>
      </a:accent2>
      <a:accent3>
        <a:srgbClr val="70B42C"/>
      </a:accent3>
      <a:accent4>
        <a:srgbClr val="E88000"/>
      </a:accent4>
      <a:accent5>
        <a:srgbClr val="D82531"/>
      </a:accent5>
      <a:accent6>
        <a:srgbClr val="893672"/>
      </a:accent6>
      <a:hlink>
        <a:srgbClr val="0000FF"/>
      </a:hlink>
      <a:folHlink>
        <a:srgbClr val="7030A0"/>
      </a:folHlink>
    </a:clrScheme>
    <a:fontScheme name="ユーザー定義 26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/>
        </a:ln>
        <a:effectLst/>
        <a:extLst/>
      </a:spPr>
      <a:bodyPr rtlCol="0" anchor="ctr"/>
      <a:lstStyle>
        <a:defPPr algn="ctr">
          <a:defRPr kumimoji="1" dirty="0" smtClean="0">
            <a:solidFill>
              <a:schemeClr val="bg1"/>
            </a:solidFill>
            <a:latin typeface="+mn-ea"/>
            <a:ea typeface="+mn-ea"/>
          </a:defRPr>
        </a:defPPr>
      </a:lstStyle>
    </a:spDef>
    <a:lnDef>
      <a:spPr bwMode="auto">
        <a:solidFill>
          <a:srgbClr val="D9E5EC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>
          <a:defRPr kumimoji="1"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26DA60654AAC4BB529D7ACDC7DE837" ma:contentTypeVersion="0" ma:contentTypeDescription="新しいドキュメントを作成します。" ma:contentTypeScope="" ma:versionID="a1f9727bc86e54eea0613860f8d0527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22864A-5554-47BD-B18F-C576EEF58E4B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10BF12-E9A1-4D7C-B3C5-92F0D1EDE8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6FEE3F0-3866-4A34-8F19-DC8BFC1A43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JERAテンプレート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2017-04-13T06:51:24Z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0x0101002726DA60654AAC4BB529D7ACDC7DE837</vt:lpwstr>
  </property>
</Properties>
</file>