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54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A777"/>
    <a:srgbClr val="FFB7FA"/>
    <a:srgbClr val="FF4747"/>
    <a:srgbClr val="FF7979"/>
    <a:srgbClr val="FFFF61"/>
    <a:srgbClr val="FFA16D"/>
    <a:srgbClr val="61D6FF"/>
    <a:srgbClr val="37CBFF"/>
    <a:srgbClr val="A469D1"/>
    <a:srgbClr val="AC7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8" autoAdjust="0"/>
    <p:restoredTop sz="98545" autoAdjust="0"/>
  </p:normalViewPr>
  <p:slideViewPr>
    <p:cSldViewPr>
      <p:cViewPr varScale="1">
        <p:scale>
          <a:sx n="106" d="100"/>
          <a:sy n="106" d="100"/>
        </p:scale>
        <p:origin x="-108" y="-222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64" y="-7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5" rIns="91411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11" tIns="45705" rIns="91411" bIns="4570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5"/>
            <a:ext cx="2918831" cy="493316"/>
          </a:xfrm>
          <a:prstGeom prst="rect">
            <a:avLst/>
          </a:prstGeom>
        </p:spPr>
        <p:txBody>
          <a:bodyPr vert="horz" lIns="91411" tIns="45705" rIns="91411" bIns="45705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ja-JP" altLang="en-US" smtClean="0"/>
              <a:t>機密性○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900019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73C9-A3ED-424B-A29C-3E988D081643}" type="datetime1">
              <a:rPr kumimoji="1" lang="ja-JP" altLang="en-US" smtClean="0"/>
              <a:t>2017/5/8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15C-94E9-4039-B03F-107AF06E8CEC}" type="datetime1">
              <a:rPr lang="ja-JP" altLang="en-US" smtClean="0"/>
              <a:t>2017/5/8</a:t>
            </a:fld>
            <a:endParaRPr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604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25154-2115-4141-B869-0645B3456C30}" type="datetime1">
              <a:rPr kumimoji="1" lang="ja-JP" altLang="en-US" smtClean="0"/>
              <a:t>2017/5/8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71E6-09B8-4A98-A1B5-99FEA797A09A}" type="datetime1">
              <a:rPr kumimoji="1" lang="ja-JP" altLang="en-US" smtClean="0"/>
              <a:t>2017/5/8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FA091AF7-4C98-421B-A72C-B8402FD50E91}" type="datetime1">
              <a:rPr lang="ja-JP" altLang="en-US" smtClean="0"/>
              <a:t>2017/5/8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51" r:id="rId3"/>
    <p:sldLayoutId id="214748365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337376" y="6592267"/>
            <a:ext cx="1584176" cy="365125"/>
          </a:xfrm>
        </p:spPr>
        <p:txBody>
          <a:bodyPr/>
          <a:lstStyle/>
          <a:p>
            <a:pPr>
              <a:defRPr/>
            </a:pPr>
            <a:fld id="{A3DAFD20-724F-4A5F-80C9-5CD04D60F628}" type="slidenum">
              <a:rPr lang="ja-JP" altLang="en-US" smtClean="0">
                <a:latin typeface="+mn-ea"/>
                <a:ea typeface="+mn-ea"/>
              </a:rPr>
              <a:pPr>
                <a:defRPr/>
              </a:pPr>
              <a:t>0</a:t>
            </a:fld>
            <a:endParaRPr lang="ja-JP" altLang="en-US" dirty="0">
              <a:latin typeface="+mn-ea"/>
              <a:ea typeface="+mn-ea"/>
            </a:endParaRPr>
          </a:p>
        </p:txBody>
      </p:sp>
      <p:graphicFrame>
        <p:nvGraphicFramePr>
          <p:cNvPr id="45" name="表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428308"/>
              </p:ext>
            </p:extLst>
          </p:nvPr>
        </p:nvGraphicFramePr>
        <p:xfrm>
          <a:off x="2108684" y="1426486"/>
          <a:ext cx="5148032" cy="47940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156"/>
                <a:gridCol w="3743876"/>
              </a:tblGrid>
              <a:tr h="3410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事業者名</a:t>
                      </a:r>
                      <a:endParaRPr kumimoji="1" lang="ja-JP" altLang="en-US" sz="14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内容</a:t>
                      </a:r>
                      <a:endParaRPr kumimoji="1" lang="ja-JP" altLang="en-US" sz="14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</a:tr>
              <a:tr h="18117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みやま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スマート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エネルギー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（福岡県みやま市）</a:t>
                      </a:r>
                      <a:endParaRPr kumimoji="1" lang="ja-JP" altLang="en-US" sz="105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180975" indent="-180975" algn="l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・市内で発電した太陽光発電の電気を通常より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/kWh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高く買電し、需要家への売電も実施することで電気の地産地消を目指す。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marL="180975" indent="-180975" algn="l"/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marL="180975" indent="-180975" algn="l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・水道とセットで毎月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50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円引、生活総合支援サービス（見守りなど）に申し込むと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月還元など各種割引が存在。</a:t>
                      </a:r>
                      <a:endParaRPr kumimoji="1" lang="ja-JP" altLang="en-US" sz="14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</a:tr>
              <a:tr h="7689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ローカル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エナジー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（鳥取県米子市）</a:t>
                      </a:r>
                      <a:endParaRPr kumimoji="1" lang="ja-JP" altLang="en-US" sz="12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180975" indent="-180975" algn="l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・米子市と地元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企業で設立し、市内のゴミ焼却発電や太陽光発電等から電力を調達し、</a:t>
                      </a:r>
                      <a:r>
                        <a:rPr kumimoji="1" lang="en-US" altLang="ja-JP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割が地産電源。</a:t>
                      </a:r>
                      <a:endParaRPr kumimoji="1" lang="ja-JP" altLang="en-US" sz="14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</a:tr>
              <a:tr h="9274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とっとり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市民電力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（鳥取県鳥取市）</a:t>
                      </a:r>
                      <a:endParaRPr kumimoji="1" lang="ja-JP" altLang="en-US" sz="12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・鳥取市と鳥取ガスが共同で設立し、エネルギーの地産地消を進め、地域の経済循環と活性化を図る。</a:t>
                      </a:r>
                      <a:endParaRPr kumimoji="1" lang="ja-JP" altLang="en-US" sz="14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</a:tr>
              <a:tr h="9274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サーラコーポレーション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（愛知県豊橋市）</a:t>
                      </a:r>
                      <a:endParaRPr kumimoji="1" lang="ja-JP" altLang="en-US" sz="12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180975" indent="-180975" algn="l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Meiryo UI" panose="020B0604030504040204" pitchFamily="50" charset="-128"/>
                        </a:rPr>
                        <a:t>・中部ガスを中心としたサーラグループはエネルギーの他、住宅販売、車販売、カルチャースクールなど生活全般サービスを地域密着で提供。</a:t>
                      </a:r>
                      <a:endParaRPr kumimoji="1" lang="ja-JP" altLang="en-US" sz="1400" dirty="0">
                        <a:latin typeface="+mn-ea"/>
                        <a:ea typeface="+mn-ea"/>
                        <a:cs typeface="Meiryo UI" panose="020B0604030504040204" pitchFamily="50" charset="-128"/>
                      </a:endParaRPr>
                    </a:p>
                  </a:txBody>
                  <a:tcPr marL="84406" marR="84406" anchor="ctr"/>
                </a:tc>
              </a:tr>
            </a:tbl>
          </a:graphicData>
        </a:graphic>
      </p:graphicFrame>
      <p:sp>
        <p:nvSpPr>
          <p:cNvPr id="12" name="タイトル 1"/>
          <p:cNvSpPr txBox="1">
            <a:spLocks/>
          </p:cNvSpPr>
          <p:nvPr/>
        </p:nvSpPr>
        <p:spPr>
          <a:xfrm>
            <a:off x="2864321" y="6217836"/>
            <a:ext cx="4464943" cy="20005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lang="ja-JP" altLang="en-US" sz="24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algn="r"/>
            <a:r>
              <a:rPr lang="ja-JP" altLang="en-US" sz="700" b="0" dirty="0" smtClean="0">
                <a:latin typeface="+mn-ea"/>
                <a:ea typeface="+mn-ea"/>
              </a:rPr>
              <a:t>（</a:t>
            </a:r>
            <a:r>
              <a:rPr lang="ja-JP" altLang="en-US" sz="700" b="0" dirty="0">
                <a:latin typeface="+mn-ea"/>
                <a:ea typeface="+mn-ea"/>
              </a:rPr>
              <a:t>出典</a:t>
            </a:r>
            <a:r>
              <a:rPr lang="ja-JP" altLang="en-US" sz="700" b="0" dirty="0" smtClean="0">
                <a:latin typeface="+mn-ea"/>
                <a:ea typeface="+mn-ea"/>
              </a:rPr>
              <a:t>）各社提供資料等より資源エネルギー庁作成</a:t>
            </a:r>
            <a:endParaRPr lang="en-US" altLang="ja-JP" sz="700" b="0" dirty="0" smtClean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8366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5506</TotalTime>
  <Words>195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METI</dc:creator>
  <cp:lastModifiedBy>METI</cp:lastModifiedBy>
  <cp:revision>690</cp:revision>
  <cp:lastPrinted>2017-04-24T02:12:08Z</cp:lastPrinted>
  <dcterms:created xsi:type="dcterms:W3CDTF">2017-03-19T17:10:27Z</dcterms:created>
  <dcterms:modified xsi:type="dcterms:W3CDTF">2017-05-08T02:49:13Z</dcterms:modified>
</cp:coreProperties>
</file>