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7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43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66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3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14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6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76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42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94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0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22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65EBE-C946-4DCB-8AF0-68700F1C5143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0C64-994F-4946-ACEA-CB6D02B197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58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589" y="1916832"/>
            <a:ext cx="5056411" cy="275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940152" y="4785574"/>
            <a:ext cx="2654316" cy="36411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4295" tIns="8890" rIns="74295" bIns="8890" anchor="ctr">
            <a:norm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ct val="72000"/>
              </a:lnSpc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メイリオ" pitchFamily="50" charset="-128"/>
              </a:rPr>
              <a:t>A</a:t>
            </a:r>
            <a:r>
              <a:rPr lang="ja-JP" altLang="en-US" sz="1200" dirty="0">
                <a:latin typeface="メイリオ" pitchFamily="50" charset="-128"/>
              </a:rPr>
              <a:t>：</a:t>
            </a:r>
            <a:r>
              <a:rPr lang="en-US" altLang="ja-JP" sz="1200" dirty="0">
                <a:latin typeface="メイリオ" pitchFamily="50" charset="-128"/>
              </a:rPr>
              <a:t>TG-DRESS</a:t>
            </a:r>
            <a:r>
              <a:rPr lang="ja-JP" altLang="en-US" sz="1200" dirty="0">
                <a:latin typeface="メイリオ" pitchFamily="50" charset="-128"/>
              </a:rPr>
              <a:t>導入前　</a:t>
            </a:r>
          </a:p>
          <a:p>
            <a:pPr algn="just" eaLnBrk="1" hangingPunct="1">
              <a:lnSpc>
                <a:spcPct val="72000"/>
              </a:lnSpc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メイリオ" pitchFamily="50" charset="-128"/>
              </a:rPr>
              <a:t>B</a:t>
            </a:r>
            <a:r>
              <a:rPr lang="ja-JP" altLang="en-US" sz="1200" dirty="0">
                <a:latin typeface="メイリオ" pitchFamily="50" charset="-128"/>
              </a:rPr>
              <a:t>：熊本地震実績（</a:t>
            </a:r>
            <a:r>
              <a:rPr lang="en-US" altLang="ja-JP" sz="1200" dirty="0">
                <a:latin typeface="メイリオ" pitchFamily="50" charset="-128"/>
              </a:rPr>
              <a:t>TG-DRESS</a:t>
            </a:r>
            <a:r>
              <a:rPr lang="ja-JP" altLang="en-US" sz="1200" dirty="0">
                <a:latin typeface="メイリオ" pitchFamily="50" charset="-128"/>
              </a:rPr>
              <a:t>導入時）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716" y="2123324"/>
            <a:ext cx="1612417" cy="228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30" y="2123324"/>
            <a:ext cx="1787607" cy="303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1331640" y="-89721"/>
            <a:ext cx="6912768" cy="1881274"/>
            <a:chOff x="1331640" y="44619"/>
            <a:chExt cx="6912768" cy="1881274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331640" y="44619"/>
              <a:ext cx="6912768" cy="1881274"/>
              <a:chOff x="1475656" y="2561923"/>
              <a:chExt cx="6101406" cy="1390011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2561925"/>
                <a:ext cx="6101406" cy="13900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テキスト ボックス 4"/>
              <p:cNvSpPr txBox="1">
                <a:spLocks/>
              </p:cNvSpPr>
              <p:nvPr/>
            </p:nvSpPr>
            <p:spPr>
              <a:xfrm>
                <a:off x="5416147" y="2561923"/>
                <a:ext cx="976744" cy="2925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ja-JP" altLang="en-US" sz="900" b="1" dirty="0" smtClean="0">
                    <a:solidFill>
                      <a:schemeClr val="tx2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集計・報告書作成</a:t>
                </a:r>
                <a:endParaRPr lang="en-US" altLang="ja-JP" sz="900" b="1" dirty="0" smtClean="0">
                  <a:solidFill>
                    <a:schemeClr val="tx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6531456" y="3480687"/>
                <a:ext cx="864096" cy="2000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700" b="1" dirty="0" smtClean="0">
                    <a:latin typeface="+mj-ea"/>
                    <a:ea typeface="+mj-ea"/>
                  </a:rPr>
                  <a:t>報告書（イメージ）</a:t>
                </a:r>
                <a:endParaRPr kumimoji="1" lang="en-US" altLang="ja-JP" sz="700" b="1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2" name="テキスト ボックス 1"/>
            <p:cNvSpPr txBox="1"/>
            <p:nvPr/>
          </p:nvSpPr>
          <p:spPr>
            <a:xfrm>
              <a:off x="1699233" y="1628800"/>
              <a:ext cx="238835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開栓・開栓結果報告システム</a:t>
              </a:r>
              <a:endParaRPr kumimoji="1" lang="ja-JP" altLang="en-US" sz="12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282772" y="1628800"/>
              <a:ext cx="238835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開栓・閉栓結果集計ツール</a:t>
              </a:r>
              <a:endParaRPr kumimoji="1" lang="ja-JP" altLang="en-US" sz="12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25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日本ガス協会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日本ガス協会</dc:creator>
  <cp:lastModifiedBy>METI</cp:lastModifiedBy>
  <cp:revision>3</cp:revision>
  <dcterms:created xsi:type="dcterms:W3CDTF">2017-03-30T04:38:49Z</dcterms:created>
  <dcterms:modified xsi:type="dcterms:W3CDTF">2017-04-12T05:26:28Z</dcterms:modified>
</cp:coreProperties>
</file>