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47C2-26DC-4F03-9A6E-7FBE63BAB7B0}" type="datetimeFigureOut">
              <a:rPr kumimoji="1" lang="ja-JP" altLang="en-US" smtClean="0"/>
              <a:t>2017/4/7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3509-C8A2-40EE-935C-AA9FF6AF49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26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47C2-26DC-4F03-9A6E-7FBE63BAB7B0}" type="datetimeFigureOut">
              <a:rPr kumimoji="1" lang="ja-JP" altLang="en-US" smtClean="0"/>
              <a:t>2017/4/7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3509-C8A2-40EE-935C-AA9FF6AF49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89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47C2-26DC-4F03-9A6E-7FBE63BAB7B0}" type="datetimeFigureOut">
              <a:rPr kumimoji="1" lang="ja-JP" altLang="en-US" smtClean="0"/>
              <a:t>2017/4/7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3509-C8A2-40EE-935C-AA9FF6AF49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523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47C2-26DC-4F03-9A6E-7FBE63BAB7B0}" type="datetimeFigureOut">
              <a:rPr kumimoji="1" lang="ja-JP" altLang="en-US" smtClean="0"/>
              <a:t>2017/4/7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3509-C8A2-40EE-935C-AA9FF6AF49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02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47C2-26DC-4F03-9A6E-7FBE63BAB7B0}" type="datetimeFigureOut">
              <a:rPr kumimoji="1" lang="ja-JP" altLang="en-US" smtClean="0"/>
              <a:t>2017/4/7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3509-C8A2-40EE-935C-AA9FF6AF49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51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47C2-26DC-4F03-9A6E-7FBE63BAB7B0}" type="datetimeFigureOut">
              <a:rPr kumimoji="1" lang="ja-JP" altLang="en-US" smtClean="0"/>
              <a:t>2017/4/7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3509-C8A2-40EE-935C-AA9FF6AF49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735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47C2-26DC-4F03-9A6E-7FBE63BAB7B0}" type="datetimeFigureOut">
              <a:rPr kumimoji="1" lang="ja-JP" altLang="en-US" smtClean="0"/>
              <a:t>2017/4/7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3509-C8A2-40EE-935C-AA9FF6AF49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687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47C2-26DC-4F03-9A6E-7FBE63BAB7B0}" type="datetimeFigureOut">
              <a:rPr kumimoji="1" lang="ja-JP" altLang="en-US" smtClean="0"/>
              <a:t>2017/4/7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3509-C8A2-40EE-935C-AA9FF6AF49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5649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47C2-26DC-4F03-9A6E-7FBE63BAB7B0}" type="datetimeFigureOut">
              <a:rPr kumimoji="1" lang="ja-JP" altLang="en-US" smtClean="0"/>
              <a:t>2017/4/7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3509-C8A2-40EE-935C-AA9FF6AF49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03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47C2-26DC-4F03-9A6E-7FBE63BAB7B0}" type="datetimeFigureOut">
              <a:rPr kumimoji="1" lang="ja-JP" altLang="en-US" smtClean="0"/>
              <a:t>2017/4/7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3509-C8A2-40EE-935C-AA9FF6AF49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1799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47C2-26DC-4F03-9A6E-7FBE63BAB7B0}" type="datetimeFigureOut">
              <a:rPr kumimoji="1" lang="ja-JP" altLang="en-US" smtClean="0"/>
              <a:t>2017/4/7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43509-C8A2-40EE-935C-AA9FF6AF49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16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047C2-26DC-4F03-9A6E-7FBE63BAB7B0}" type="datetimeFigureOut">
              <a:rPr kumimoji="1" lang="ja-JP" altLang="en-US" smtClean="0"/>
              <a:t>2017/4/7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43509-C8A2-40EE-935C-AA9FF6AF49F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5050"/>
            <a:ext cx="7779049" cy="712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88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​​テーマ</vt:lpstr>
      <vt:lpstr>PowerPoint プレゼンテーション</vt:lpstr>
    </vt:vector>
  </TitlesOfParts>
  <Company>大阪ガス株式会社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村上  和隆</dc:creator>
  <cp:lastModifiedBy>METI</cp:lastModifiedBy>
  <cp:revision>4</cp:revision>
  <dcterms:created xsi:type="dcterms:W3CDTF">2017-03-30T01:46:51Z</dcterms:created>
  <dcterms:modified xsi:type="dcterms:W3CDTF">2017-04-07T05:14:45Z</dcterms:modified>
</cp:coreProperties>
</file>