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sldIdLst>
    <p:sldId id="262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187" autoAdjust="0"/>
  </p:normalViewPr>
  <p:slideViewPr>
    <p:cSldViewPr>
      <p:cViewPr varScale="1">
        <p:scale>
          <a:sx n="101" d="100"/>
          <a:sy n="101" d="100"/>
        </p:scale>
        <p:origin x="6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92E22-9A6C-44B6-BC10-2392B89E103B}" type="datetimeFigureOut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D1D8CF-9848-42F8-A6CE-FC305448E9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0345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137F8-EEDB-4F59-B30A-7E0FE31D7C5D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2F0319-8518-4812-8CF8-B5DD1CFA07B7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25366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0B74-81B9-4CE8-8870-81269E22255F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485565-7062-45A8-A3C5-340FE9D63B51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31832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1E56F-2C5F-4972-ABA3-83E048057705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D30E9F-8E6B-41A9-8BDB-0DFE1D220542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74014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15C-94E9-4039-B03F-107AF06E8CEC}" type="datetime1">
              <a:rPr lang="ja-JP" altLang="en-US" smtClean="0"/>
              <a:t>2017/4/13</a:t>
            </a:fld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01048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08AC2-B072-4F78-A25B-37684EDEAF6F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A2513B-62A4-4C0C-B3BC-F9505667324E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370334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3C81F-1B16-4EB4-94B8-E4C0CE6F048E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9F36-5A63-4BAA-BA14-5577857F8742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9943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81B34-9CC5-47AA-8DB5-A34CAD567468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504B0A-090E-4CB6-9E3C-F60F175A8498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59868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DEE9-5B83-48CA-A1A6-598FB590C759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54E30C-EF10-4BAF-8CFE-DFC57482C429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91275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D1BE6-8989-4458-B82E-FC21F75894EB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D7323F-511E-4E8C-9E23-E4507E5697A6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40364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2BE79-658B-45F6-9485-092481352231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A188A5-96F2-47FA-AD4A-C38DEA0ACAD4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33217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A9D4E-03EF-46C4-9B64-9719565C87FA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D72E18-FB07-424F-A2F1-877E3B20775A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13803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C2CD7-0880-4E5E-8C75-334FDB9CF0D6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F87D14-7711-41E1-91A5-CD6459151B05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49452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D5669-C9D4-45B9-8F1F-11A22DDB4475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FC16FBFA-24A7-4E56-A85A-92D7AD93D0B7}" type="slidenum">
              <a:rPr lang="en-US" altLang="ja-JP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3017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/>
          <p:cNvSpPr txBox="1"/>
          <p:nvPr/>
        </p:nvSpPr>
        <p:spPr>
          <a:xfrm>
            <a:off x="1676309" y="9405664"/>
            <a:ext cx="2843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出典</a:t>
            </a:r>
            <a:r>
              <a:rPr kumimoji="1"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:</a:t>
            </a:r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総合エネルギー統計を基に資源エネルギー庁作成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293038" y="9405664"/>
            <a:ext cx="4172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出典</a:t>
            </a:r>
            <a:r>
              <a:rPr kumimoji="1"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:</a:t>
            </a:r>
            <a:r>
              <a:rPr kumimoji="1" lang="en-US" altLang="ja-JP" sz="9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BP｢Statistical</a:t>
            </a:r>
            <a:r>
              <a:rPr kumimoji="1"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en-US" altLang="ja-JP" sz="9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reiview</a:t>
            </a:r>
            <a:r>
              <a:rPr kumimoji="1"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of world energy 2015｣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を基に資源エネルギー庁作成</a:t>
            </a:r>
            <a:endParaRPr kumimoji="1" lang="ja-JP" altLang="en-US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156137"/>
              </p:ext>
            </p:extLst>
          </p:nvPr>
        </p:nvGraphicFramePr>
        <p:xfrm>
          <a:off x="80019" y="908605"/>
          <a:ext cx="5507981" cy="2768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3359"/>
                <a:gridCol w="4594622"/>
              </a:tblGrid>
              <a:tr h="481450"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※ 2015</a:t>
                      </a:r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年末現在／</a:t>
                      </a:r>
                      <a:r>
                        <a:rPr kumimoji="1" lang="en-US" altLang="ja-JP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2015</a:t>
                      </a:r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年実績／グループ計 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</a:tr>
              <a:tr h="401208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会社名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Centrica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</a:tr>
              <a:tr h="401208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本社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バークシャー（イギリス）</a:t>
                      </a:r>
                    </a:p>
                  </a:txBody>
                  <a:tcPr marL="99060" marR="99060" anchor="ctr"/>
                </a:tc>
              </a:tr>
              <a:tr h="682054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主要事業エリア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イギリス、ノルウェー、オランダ、ドリニダード・ドバゴ、アメリカ、カナダ</a:t>
                      </a:r>
                      <a:endParaRPr kumimoji="1" lang="en-US" altLang="ja-JP" sz="1400" dirty="0" smtClean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</a:tr>
              <a:tr h="401208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総資産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189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億ポンド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</a:tr>
              <a:tr h="401208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売上高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marL="0" marR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28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億ポンド、純利益：▲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9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億ポンド</a:t>
                      </a:r>
                    </a:p>
                  </a:txBody>
                  <a:tcPr marL="99060" marR="99060" anchor="ctr"/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5588000" y="876185"/>
            <a:ext cx="4495570" cy="280075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9" tIns="45715" rIns="91429" bIns="45715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イギリス最大のエネルギー企業（電力・ガス供給）で、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British Gas 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のブランド名にて、一般家庭・事業所への供給契約を保有</a:t>
            </a: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buFont typeface="Wingdings" pitchFamily="2" charset="2"/>
              <a:buChar char="ü"/>
            </a:pP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buFont typeface="Wingdings" pitchFamily="2" charset="2"/>
              <a:buChar char="ü"/>
            </a:pP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同社は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1997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</a:t>
            </a: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、イギリスの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独占企業であった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British Gas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が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つ（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Centrica</a:t>
            </a:r>
            <a:r>
              <a:rPr lang="ja-JP" altLang="en-US" sz="1600" dirty="0" err="1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、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BG Group</a:t>
            </a:r>
            <a:r>
              <a:rPr lang="ja-JP" altLang="en-US" sz="1600" dirty="0" err="1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、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Transco plc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）に分かれてできた会社</a:t>
            </a: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buFont typeface="Wingdings" pitchFamily="2" charset="2"/>
              <a:buChar char="ü"/>
            </a:pP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buFont typeface="Wingdings" pitchFamily="2" charset="2"/>
              <a:buChar char="ü"/>
            </a:pP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イギリス、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北米およびドリニダード・ドバゴでの上流事業（天然ガス・原油の探鉱・開発事業）にも積極的</a:t>
            </a: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182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</TotalTime>
  <Words>158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JPOWER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JPOWER GROUP</dc:creator>
  <cp:lastModifiedBy>METI</cp:lastModifiedBy>
  <cp:revision>28</cp:revision>
  <cp:lastPrinted>2017-03-31T06:27:01Z</cp:lastPrinted>
  <dcterms:created xsi:type="dcterms:W3CDTF">2017-03-30T00:56:35Z</dcterms:created>
  <dcterms:modified xsi:type="dcterms:W3CDTF">2017-04-13T07:26:00Z</dcterms:modified>
</cp:coreProperties>
</file>