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62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87" autoAdjust="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411283950710393"/>
          <c:y val="0.15481339516373543"/>
          <c:w val="0.35477967236817198"/>
          <c:h val="0.708960206350295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ガス火力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Sheet1!$B$2:$C$2</c:f>
              <c:numCache>
                <c:formatCode>#,##0</c:formatCode>
                <c:ptCount val="2"/>
                <c:pt idx="0">
                  <c:v>4900</c:v>
                </c:pt>
                <c:pt idx="1">
                  <c:v>3700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再エネ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Sheet1!$B$3:$C$3</c:f>
              <c:numCache>
                <c:formatCode>#,##0_);[Red]\(#,##0\)</c:formatCode>
                <c:ptCount val="2"/>
                <c:pt idx="0">
                  <c:v>200</c:v>
                </c:pt>
                <c:pt idx="1">
                  <c:v>270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原子力（EDFとの共同含む）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Sheet1!$B$4:$C$4</c:f>
              <c:numCache>
                <c:formatCode>#,##0_);[Red]\(#,##0\)</c:formatCode>
                <c:ptCount val="2"/>
                <c:pt idx="0">
                  <c:v>0</c:v>
                </c:pt>
                <c:pt idx="1">
                  <c:v>1800</c:v>
                </c:pt>
              </c:numCache>
            </c:numRef>
          </c:val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Sheet1!$A$5</c:f>
              <c:strCache>
                <c:ptCount val="1"/>
              </c:strCache>
            </c:strRef>
          </c:tx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Sheet1!$B$5:$C$5</c:f>
              <c:numCache>
                <c:formatCode>General</c:formatCode>
                <c:ptCount val="2"/>
              </c:numCache>
            </c:numRef>
          </c:val>
        </c:ser>
        <c:ser>
          <c:idx val="5"/>
          <c:order val="5"/>
          <c:tx>
            <c:strRef>
              <c:f>Sheet1!$A$6</c:f>
              <c:strCache>
                <c:ptCount val="1"/>
              </c:strCache>
            </c:strRef>
          </c:tx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Sheet1!$B$6:$C$6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100"/>
        <c:axId val="94813184"/>
        <c:axId val="95321472"/>
      </c:barChart>
      <c:catAx>
        <c:axId val="94813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5321472"/>
        <c:crosses val="autoZero"/>
        <c:auto val="1"/>
        <c:lblAlgn val="ctr"/>
        <c:lblOffset val="100"/>
        <c:noMultiLvlLbl val="0"/>
      </c:catAx>
      <c:valAx>
        <c:axId val="95321472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en-US" sz="1100" dirty="0" smtClean="0"/>
                  <a:t>MW</a:t>
                </a:r>
                <a:endParaRPr lang="ja-JP" sz="1100" dirty="0"/>
              </a:p>
            </c:rich>
          </c:tx>
          <c:layout>
            <c:manualLayout>
              <c:xMode val="edge"/>
              <c:yMode val="edge"/>
              <c:x val="6.9171969937612571E-2"/>
              <c:y val="3.6203192000312405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94813184"/>
        <c:crosses val="autoZero"/>
        <c:crossBetween val="between"/>
        <c:majorUnit val="1000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53556803547649645"/>
          <c:y val="8.1806934828618103E-2"/>
          <c:w val="0.33099076628418661"/>
          <c:h val="0.79955730853574036"/>
        </c:manualLayout>
      </c:layout>
      <c:overlay val="0"/>
      <c:txPr>
        <a:bodyPr/>
        <a:lstStyle/>
        <a:p>
          <a:pPr>
            <a:defRPr sz="10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+mj-lt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0.33293</cdr:x>
      <cdr:y>0.10558</cdr:y>
    </cdr:from>
    <cdr:to>
      <cdr:x>0.73737</cdr:x>
      <cdr:y>0.22949</cdr:y>
    </cdr:to>
    <cdr:sp macro="" textlink="">
      <cdr:nvSpPr>
        <cdr:cNvPr id="2" name="テキスト ボックス 8"/>
        <cdr:cNvSpPr txBox="1"/>
      </cdr:nvSpPr>
      <cdr:spPr>
        <a:xfrm xmlns:a="http://schemas.openxmlformats.org/drawingml/2006/main">
          <a:off x="1063845" y="262261"/>
          <a:ext cx="1292315" cy="30777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rgbClr val="4F81B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5pPr>
          <a:lvl6pPr marL="22860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6pPr>
          <a:lvl7pPr marL="27432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7pPr>
          <a:lvl8pPr marL="32004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8pPr>
          <a:lvl9pPr marL="36576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9pPr>
        </a:lstStyle>
        <a:p xmlns:a="http://schemas.openxmlformats.org/drawingml/2006/main">
          <a:pPr algn="ctr"/>
          <a:r>
            <a:rPr kumimoji="1" lang="ja-JP" altLang="en-US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発電</a:t>
          </a:r>
          <a:r>
            <a:rPr lang="ja-JP" altLang="en-US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設備容量</a:t>
          </a:r>
          <a:endParaRPr kumimoji="1" lang="ja-JP" altLang="en-US" sz="1400" dirty="0">
            <a:latin typeface="メイリオ" pitchFamily="50" charset="-128"/>
            <a:ea typeface="メイリオ" pitchFamily="50" charset="-128"/>
            <a:cs typeface="メイリオ" pitchFamily="50" charset="-128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92E22-9A6C-44B6-BC10-2392B89E103B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1D8CF-9848-42F8-A6CE-FC305448E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34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37F8-EEDB-4F59-B30A-7E0FE31D7C5D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F0319-8518-4812-8CF8-B5DD1CFA07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36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B74-81B9-4CE8-8870-81269E22255F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85565-7062-45A8-A3C5-340FE9D63B5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1832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E56F-2C5F-4972-ABA3-83E048057705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30E9F-8E6B-41A9-8BDB-0DFE1D2205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74014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15C-94E9-4039-B03F-107AF06E8CEC}" type="datetime1">
              <a:rPr lang="ja-JP" altLang="en-US" smtClean="0"/>
              <a:t>2017/4/13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104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8AC2-B072-4F78-A25B-37684EDEAF6F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2513B-62A4-4C0C-B3BC-F9505667324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7033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3C81F-1B16-4EB4-94B8-E4C0CE6F048E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9F36-5A63-4BAA-BA14-5577857F87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94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1B34-9CC5-47AA-8DB5-A34CAD567468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04B0A-090E-4CB6-9E3C-F60F175A849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5986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DEE9-5B83-48CA-A1A6-598FB590C759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4E30C-EF10-4BAF-8CFE-DFC57482C42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127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1BE6-8989-4458-B82E-FC21F75894EB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7323F-511E-4E8C-9E23-E4507E5697A6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4036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BE79-658B-45F6-9485-092481352231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188A5-96F2-47FA-AD4A-C38DEA0ACAD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321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9D4E-03EF-46C4-9B64-9719565C87FA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72E18-FB07-424F-A2F1-877E3B20775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380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2CD7-0880-4E5E-8C75-334FDB9CF0D6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87D14-7711-41E1-91A5-CD6459151B0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94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5669-C9D4-45B9-8F1F-11A22DDB4475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C16FBFA-24A7-4E56-A85A-92D7AD93D0B7}" type="slidenum">
              <a:rPr lang="en-US" altLang="ja-JP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301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676309" y="9405664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総合エネルギー統計を基に資源エネルギー庁作成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93038" y="9405664"/>
            <a:ext cx="4172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kumimoji="1" lang="en-US" altLang="ja-JP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BP｢Statistical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reiview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of world energy 2015｣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を基に資源エネルギー庁作成</a:t>
            </a:r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9" name="グラフ 8"/>
          <p:cNvGraphicFramePr/>
          <p:nvPr>
            <p:extLst>
              <p:ext uri="{D42A27DB-BD31-4B8C-83A1-F6EECF244321}">
                <p14:modId xmlns:p14="http://schemas.microsoft.com/office/powerpoint/2010/main" val="3576322783"/>
              </p:ext>
            </p:extLst>
          </p:nvPr>
        </p:nvGraphicFramePr>
        <p:xfrm>
          <a:off x="2771800" y="2187051"/>
          <a:ext cx="3195355" cy="2483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182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30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JPOWER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JPOWER GROUP</dc:creator>
  <cp:lastModifiedBy>METI</cp:lastModifiedBy>
  <cp:revision>27</cp:revision>
  <cp:lastPrinted>2017-03-31T06:27:01Z</cp:lastPrinted>
  <dcterms:created xsi:type="dcterms:W3CDTF">2017-03-30T00:56:35Z</dcterms:created>
  <dcterms:modified xsi:type="dcterms:W3CDTF">2017-04-13T07:23:11Z</dcterms:modified>
</cp:coreProperties>
</file>