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64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87" autoAdjust="0"/>
  </p:normalViewPr>
  <p:slideViewPr>
    <p:cSldViewPr>
      <p:cViewPr varScale="1">
        <p:scale>
          <a:sx n="103" d="100"/>
          <a:sy n="103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92E22-9A6C-44B6-BC10-2392B89E103B}" type="datetimeFigureOut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1D8CF-9848-42F8-A6CE-FC305448E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34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37F8-EEDB-4F59-B30A-7E0FE31D7C5D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F0319-8518-4812-8CF8-B5DD1CFA07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36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B74-81B9-4CE8-8870-81269E22255F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85565-7062-45A8-A3C5-340FE9D63B5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1832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E56F-2C5F-4972-ABA3-83E048057705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30E9F-8E6B-41A9-8BDB-0DFE1D2205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7401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8AC2-B072-4F78-A25B-37684EDEAF6F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2513B-62A4-4C0C-B3BC-F9505667324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7033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3C81F-1B16-4EB4-94B8-E4C0CE6F048E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9F36-5A63-4BAA-BA14-5577857F87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94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1B34-9CC5-47AA-8DB5-A34CAD567468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04B0A-090E-4CB6-9E3C-F60F175A849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5986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DEE9-5B83-48CA-A1A6-598FB590C759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4E30C-EF10-4BAF-8CFE-DFC57482C42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127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1BE6-8989-4458-B82E-FC21F75894EB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7323F-511E-4E8C-9E23-E4507E5697A6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4036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BE79-658B-45F6-9485-092481352231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188A5-96F2-47FA-AD4A-C38DEA0ACAD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321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9D4E-03EF-46C4-9B64-9719565C87FA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D72E18-FB07-424F-A2F1-877E3B20775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1380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2CD7-0880-4E5E-8C75-334FDB9CF0D6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87D14-7711-41E1-91A5-CD6459151B0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945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5669-C9D4-45B9-8F1F-11A22DDB4475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C16FBFA-24A7-4E56-A85A-92D7AD93D0B7}" type="slidenum">
              <a:rPr lang="en-US" altLang="ja-JP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301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99394" y="2533557"/>
            <a:ext cx="1419075" cy="230832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err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SouthernCompany</a:t>
            </a:r>
            <a:endParaRPr lang="en-US" altLang="ja-JP" sz="1200" b="1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民間出資電力公益事業者が、下流ガス販売会社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AGL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リソーシーズを買収。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混合型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の電力・ガス公益事業者への転換を狙う。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577773" y="2533557"/>
            <a:ext cx="1366882" cy="230832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NRG Energy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2014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年３月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エジソンミッションエナジーから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万メガワット相当の再生可能エネルギー発電事業を買収。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分散型セクターへの移行を狙う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000114" y="2533557"/>
            <a:ext cx="1584176" cy="230832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err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DukeEnergyRenewables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2015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グリーン・チャージ・ネットワークスと提携。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分散型エネルギー貯蔵市場に参入。ハワイのネットメータリングの政策変化への適応を狙う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619349" y="2533557"/>
            <a:ext cx="1405100" cy="230832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err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AmericanElectricPower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卸売用の発電施設４件を売却。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完全に規制された付加価値の高いエネルギー企業になるための長期的戦略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096457" y="2533557"/>
            <a:ext cx="1440160" cy="230832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err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PPLcorporation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2014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リバーストーンホールディングス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LLC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と電力生産ポートフォリオを組み合わせ新たな企業を設立。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規制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集中を狙う措置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608625" y="2533557"/>
            <a:ext cx="1440160" cy="230832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 err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EntergyCorporation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投資家向け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プレゼンで専業の公益事業者を目指す戦略を発表。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2021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年までに南部での規制事業に集中することを狙う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9394" y="1916832"/>
            <a:ext cx="8949391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セクター横断的吸収合併</a:t>
            </a:r>
            <a:endParaRPr lang="en-US" altLang="ja-JP" b="1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一般に天然ガスの小売販売または新しい電源に移行する</a:t>
            </a:r>
            <a:r>
              <a:rPr lang="ja-JP" altLang="en-US" sz="1400" b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傾向</a:t>
            </a:r>
            <a:endParaRPr lang="ja-JP" altLang="en-US" sz="1400" b="1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63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205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JPOWER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JPOWER GROUP</dc:creator>
  <cp:lastModifiedBy>METI</cp:lastModifiedBy>
  <cp:revision>35</cp:revision>
  <cp:lastPrinted>2017-03-31T06:27:01Z</cp:lastPrinted>
  <dcterms:created xsi:type="dcterms:W3CDTF">2017-03-30T00:56:35Z</dcterms:created>
  <dcterms:modified xsi:type="dcterms:W3CDTF">2017-05-08T02:00:26Z</dcterms:modified>
</cp:coreProperties>
</file>