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7" autoAdjust="0"/>
  </p:normalViewPr>
  <p:slideViewPr>
    <p:cSldViewPr>
      <p:cViewPr varScale="1">
        <p:scale>
          <a:sx n="101" d="100"/>
          <a:sy n="101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pPr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188641"/>
            <a:ext cx="8774310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4"/>
            <a:ext cx="8774723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17380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8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60802"/>
              </p:ext>
            </p:extLst>
          </p:nvPr>
        </p:nvGraphicFramePr>
        <p:xfrm>
          <a:off x="-36512" y="1916832"/>
          <a:ext cx="9785973" cy="3205232"/>
        </p:xfrm>
        <a:graphic>
          <a:graphicData uri="http://schemas.openxmlformats.org/drawingml/2006/table">
            <a:tbl>
              <a:tblPr firstRow="1" bandRow="1"/>
              <a:tblGrid>
                <a:gridCol w="846624"/>
                <a:gridCol w="1902753"/>
                <a:gridCol w="3464272"/>
                <a:gridCol w="3572324"/>
              </a:tblGrid>
              <a:tr h="39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企業名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本社・事業展開州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電源構成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経営戦略等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93522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Exelon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・イリノイ州（自由化州）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48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州とワシントン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D.C.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に展開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原子力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59%/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火力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主にガス、石油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)29%</a:t>
                      </a:r>
                    </a:p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再エネ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11%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・米国最大手電気事業者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・自由化領域では、発電事業から小売事業へも進出し、バリューチェーンでバランスをとる（スマートグリッド等の領域への投資も盛ん）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93522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1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NextEra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Energy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・フロリダ州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（部分自由化州）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州に展開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（子会社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FPL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：発電電力量）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天ガス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69%/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原子力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石炭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購入電力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5%</a:t>
                      </a:r>
                    </a:p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（子会社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NEER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：発電電力量）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風力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原子力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天ガス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太陽光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3%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・フロリダ州に天然ガスを主体として電力供給する子会社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FPL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と、自由化市場も含めて全米で再エネ中心に展開する子会社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NEER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の二つの子会社を保有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935229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Southern Company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・ジョージア州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（部分自由化州）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・南部中心に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州に展開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天ガス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46%/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石炭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原子力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16%/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水力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3%</a:t>
                      </a:r>
                      <a:endParaRPr kumimoji="1" lang="ja-JP" altLang="en-US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メイリオ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年にガスの販売会社</a:t>
                      </a:r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AGL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リソーシーズを買収するなど、電気事業だけでなくガス事業にも積極的に進出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161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33</cp:revision>
  <cp:lastPrinted>2017-03-31T06:27:01Z</cp:lastPrinted>
  <dcterms:created xsi:type="dcterms:W3CDTF">2017-03-30T00:56:35Z</dcterms:created>
  <dcterms:modified xsi:type="dcterms:W3CDTF">2017-04-13T07:50:11Z</dcterms:modified>
</cp:coreProperties>
</file>