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038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77866"/>
              </p:ext>
            </p:extLst>
          </p:nvPr>
        </p:nvGraphicFramePr>
        <p:xfrm>
          <a:off x="277971" y="3078825"/>
          <a:ext cx="5535613" cy="211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134"/>
                <a:gridCol w="4320479"/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2767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ENEL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24196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本社所在地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ローマ  （イタリア）</a:t>
                      </a:r>
                    </a:p>
                  </a:txBody>
                  <a:tcPr marL="99060" marR="99060"/>
                </a:tc>
              </a:tr>
              <a:tr h="4328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主要事業ｴﾘｱ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イタリア、スペイン、ロシア、南米、スロバキア、ルーマニア等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31910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1,528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/>
                </a:tc>
              </a:tr>
              <a:tr h="22502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685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5903596" y="3064242"/>
            <a:ext cx="3825424" cy="20620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世界各地の電力会社を傘下に収める多国籍電力事業者。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1999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年から民営化が進められてきたが、現在で政府が約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割の株式を保有。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イタリア、イベリア半島と中南米を中心に電力・ガスの総合事業を展開。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1397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439</TotalTime>
  <Words>103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2017-04-11T10:51:43Z</dcterms:modified>
</cp:coreProperties>
</file>