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793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33850"/>
              </p:ext>
            </p:extLst>
          </p:nvPr>
        </p:nvGraphicFramePr>
        <p:xfrm>
          <a:off x="79054" y="2780928"/>
          <a:ext cx="5809205" cy="196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4615405"/>
              </a:tblGrid>
              <a:tr h="315035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26431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Iberdrola</a:t>
                      </a:r>
                      <a:r>
                        <a:rPr kumimoji="1" lang="ja-JP" altLang="en-US" sz="14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31955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本社所在地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ビルバオ  （スペイン）</a:t>
                      </a:r>
                    </a:p>
                  </a:txBody>
                  <a:tcPr marL="99060" marR="99060"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主要事業ｴﾘｱ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スペイン、イギリス、米国、ブラジル、メキシコ等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1,067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292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億ユーロ、純利益：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023274" y="2780928"/>
            <a:ext cx="3735416" cy="15696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スペインの多国籍電力事業者。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2001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年以降、事業地域の拡大と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再生可能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エネルギーへの注力に着手。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風力発電のグローバルリーダー。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287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439</TotalTime>
  <Words>78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2017-04-11T10:47:13Z</dcterms:modified>
</cp:coreProperties>
</file>