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98D0"/>
    <a:srgbClr val="99D6EC"/>
    <a:srgbClr val="FF5A00"/>
    <a:srgbClr val="0064C8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70" d="100"/>
          <a:sy n="70" d="100"/>
        </p:scale>
        <p:origin x="-1170" y="-19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6700" cy="37020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63D988-8A88-4400-BEF4-60C0AC4A7721}" type="slidenum">
              <a:rPr lang="en-US" altLang="ja-JP" smtClean="0"/>
              <a:pPr>
                <a:defRPr/>
              </a:pPr>
              <a:t>0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17936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E35FC-0CE9-4206-8654-4891A7F1CF4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6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412750" y="990600"/>
            <a:ext cx="9075341" cy="5410200"/>
          </a:xfrm>
        </p:spPr>
        <p:txBody>
          <a:bodyPr/>
          <a:lstStyle>
            <a:lvl1pPr>
              <a:defRPr baseline="0">
                <a:latin typeface="源真ゴシックP Medium" pitchFamily="50" charset="-128"/>
                <a:ea typeface="源真ゴシックP Medium" pitchFamily="50" charset="-128"/>
              </a:defRPr>
            </a:lvl1pPr>
            <a:lvl2pPr marL="358732" marR="0" indent="-179366" algn="l" defTabSz="914290" rtl="0" eaLnBrk="0" fontAlgn="base" latinLnBrk="0" hangingPunct="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  <a:tabLst/>
              <a:defRPr baseline="0">
                <a:latin typeface="源真ゴシックP Medium" pitchFamily="50" charset="-128"/>
                <a:ea typeface="源真ゴシックP Medium" pitchFamily="50" charset="-128"/>
              </a:defRPr>
            </a:lvl2pPr>
            <a:lvl3pPr>
              <a:defRPr baseline="0">
                <a:latin typeface="源真ゴシックP Medium" pitchFamily="50" charset="-128"/>
                <a:ea typeface="源真ゴシックP Medium" pitchFamily="50" charset="-128"/>
              </a:defRPr>
            </a:lvl3pPr>
            <a:lvl4pPr>
              <a:defRPr baseline="0">
                <a:latin typeface="源真ゴシックP Medium" pitchFamily="50" charset="-128"/>
                <a:ea typeface="源真ゴシックP Medium" pitchFamily="50" charset="-128"/>
              </a:defRPr>
            </a:lvl4pPr>
            <a:lvl5pPr>
              <a:defRPr baseline="0">
                <a:latin typeface="源真ゴシックP Medium" pitchFamily="50" charset="-128"/>
                <a:ea typeface="源真ゴシックP Medium" pitchFamily="50" charset="-128"/>
              </a:defRPr>
            </a:lvl5pPr>
          </a:lstStyle>
          <a:p>
            <a:pPr marL="358732" marR="0" lvl="1" indent="-179366" algn="l" defTabSz="914290" rtl="0" eaLnBrk="0" fontAlgn="base" latinLnBrk="0" hangingPunct="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  <a:tabLst/>
              <a:defRPr/>
            </a:pPr>
            <a:r>
              <a:rPr lang="ja-JP" altLang="en-GB" dirty="0" smtClean="0"/>
              <a:t>第 </a:t>
            </a:r>
            <a:r>
              <a:rPr lang="en-GB" altLang="ja-JP" dirty="0" smtClean="0"/>
              <a:t>1 </a:t>
            </a:r>
            <a:r>
              <a:rPr lang="ja-JP" altLang="en-GB" dirty="0" smtClean="0"/>
              <a:t>レベル</a:t>
            </a:r>
            <a:endParaRPr lang="en-US" altLang="ja-JP" dirty="0" smtClean="0"/>
          </a:p>
        </p:txBody>
      </p:sp>
      <p:sp>
        <p:nvSpPr>
          <p:cNvPr id="10" name="メモ 9"/>
          <p:cNvSpPr/>
          <p:nvPr userDrawn="1"/>
        </p:nvSpPr>
        <p:spPr>
          <a:xfrm flipV="1">
            <a:off x="0" y="0"/>
            <a:ext cx="9906000" cy="863600"/>
          </a:xfrm>
          <a:prstGeom prst="foldedCorner">
            <a:avLst>
              <a:gd name="adj" fmla="val 50000"/>
            </a:avLst>
          </a:prstGeom>
          <a:gradFill>
            <a:gsLst>
              <a:gs pos="0">
                <a:srgbClr val="254872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1" name="直角三角形 10"/>
          <p:cNvSpPr/>
          <p:nvPr userDrawn="1"/>
        </p:nvSpPr>
        <p:spPr>
          <a:xfrm flipH="1" flipV="1">
            <a:off x="9438498" y="-1"/>
            <a:ext cx="467502" cy="413666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Picture 12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65231" y="38101"/>
            <a:ext cx="211535" cy="15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0" y="1"/>
            <a:ext cx="9906000" cy="863715"/>
          </a:xfrm>
          <a:noFill/>
        </p:spPr>
        <p:txBody>
          <a:bodyPr/>
          <a:lstStyle>
            <a:lvl1pPr>
              <a:defRPr sz="3200" baseline="0">
                <a:solidFill>
                  <a:schemeClr val="bg1"/>
                </a:solidFill>
                <a:latin typeface="源真ゴシックP Heavy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296442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2017/4/11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6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933850"/>
              </p:ext>
            </p:extLst>
          </p:nvPr>
        </p:nvGraphicFramePr>
        <p:xfrm>
          <a:off x="79054" y="2780928"/>
          <a:ext cx="5809205" cy="1965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800"/>
                <a:gridCol w="4615405"/>
              </a:tblGrid>
              <a:tr h="315035"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※ 2016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年末現在／</a:t>
                      </a:r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2016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年実績／グループ計  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/>
                </a:tc>
              </a:tr>
              <a:tr h="26431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会社名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err="1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Iberdrola</a:t>
                      </a:r>
                      <a:r>
                        <a:rPr kumimoji="1" lang="ja-JP" altLang="en-US" sz="1400" baseline="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 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/>
                </a:tc>
              </a:tr>
              <a:tr h="31955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本社所在地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ビルバオ  （スペイン）</a:t>
                      </a:r>
                    </a:p>
                  </a:txBody>
                  <a:tcPr marL="99060" marR="99060"/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主要事業ｴﾘｱ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スペイン、イギリス、米国、ブラジル、メキシコ等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/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総資産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1,067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億ユーロ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売上高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292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億ユーロ、純利益：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27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億ユーロ</a:t>
                      </a:r>
                    </a:p>
                  </a:txBody>
                  <a:tcPr marL="99060" marR="99060" anchor="ctr"/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6023274" y="2780928"/>
            <a:ext cx="3735416" cy="156965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スペインの多国籍電力事業者。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Font typeface="Wingdings" pitchFamily="2" charset="2"/>
              <a:buChar char="ü"/>
            </a:pP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Font typeface="Wingdings" pitchFamily="2" charset="2"/>
              <a:buChar char="ü"/>
            </a:pP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2001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年以降、事業地域の拡大と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再生可能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エネルギーへの注力に着手。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Font typeface="Wingdings" pitchFamily="2" charset="2"/>
              <a:buChar char="ü"/>
            </a:pP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Font typeface="Wingdings" pitchFamily="2" charset="2"/>
              <a:buChar char="ü"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風力発電のグローバルリーダー。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72871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439</TotalTime>
  <Words>78</Words>
  <Application>Microsoft Office PowerPoint</Application>
  <PresentationFormat>A4 210 x 297 mm</PresentationFormat>
  <Paragraphs>17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Engie／フランス　 基本情報</dc:title>
  <dc:creator>METI</dc:creator>
  <cp:lastModifiedBy>METI</cp:lastModifiedBy>
  <cp:revision>26</cp:revision>
  <cp:lastPrinted>2015-08-21T06:55:03Z</cp:lastPrinted>
  <dcterms:created xsi:type="dcterms:W3CDTF">2017-03-30T11:44:52Z</dcterms:created>
  <dcterms:modified xsi:type="dcterms:W3CDTF">2017-04-11T10:47:13Z</dcterms:modified>
</cp:coreProperties>
</file>