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361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17076"/>
              </p:ext>
            </p:extLst>
          </p:nvPr>
        </p:nvGraphicFramePr>
        <p:xfrm>
          <a:off x="68610" y="2970698"/>
          <a:ext cx="5089141" cy="234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505"/>
                <a:gridCol w="4071636"/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2015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2015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09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Vattenfall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585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ストックホルム （スウェーデン）</a:t>
                      </a:r>
                    </a:p>
                  </a:txBody>
                  <a:tcPr marL="99060" marR="99060" anchor="ctr"/>
                </a:tc>
              </a:tr>
              <a:tr h="730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主要事業エリア</a:t>
                      </a:r>
                    </a:p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スウェーデン、ドイツ、イギリス、オランダ、デンマーク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38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503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5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176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255661" y="3006817"/>
            <a:ext cx="4636480" cy="20620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スウェーデンの国営大手電力事業者。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欧州域内でのみ事業を行っており、ドイツの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｢Big4｣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のうちの一社としてドイツでの売上が大きい。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褐炭・石炭火力発電を減らし、風力発電に注力する方針。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6657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438</TotalTime>
  <Words>96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2017-04-11T10:44:32Z</dcterms:modified>
</cp:coreProperties>
</file>